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0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4" r:id="rId3"/>
    <p:sldId id="287" r:id="rId4"/>
    <p:sldId id="256" r:id="rId5"/>
    <p:sldId id="275" r:id="rId6"/>
    <p:sldId id="261" r:id="rId7"/>
    <p:sldId id="262" r:id="rId8"/>
    <p:sldId id="263" r:id="rId9"/>
    <p:sldId id="277" r:id="rId10"/>
    <p:sldId id="278" r:id="rId11"/>
    <p:sldId id="279" r:id="rId12"/>
    <p:sldId id="282" r:id="rId13"/>
    <p:sldId id="265" r:id="rId14"/>
    <p:sldId id="266" r:id="rId15"/>
    <p:sldId id="267" r:id="rId16"/>
    <p:sldId id="280" r:id="rId17"/>
    <p:sldId id="284" r:id="rId18"/>
    <p:sldId id="405" r:id="rId19"/>
    <p:sldId id="281" r:id="rId20"/>
    <p:sldId id="269" r:id="rId21"/>
    <p:sldId id="404" r:id="rId22"/>
    <p:sldId id="283" r:id="rId23"/>
    <p:sldId id="271" r:id="rId24"/>
    <p:sldId id="272" r:id="rId25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591"/>
    <a:srgbClr val="214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8"/>
  </p:normalViewPr>
  <p:slideViewPr>
    <p:cSldViewPr>
      <p:cViewPr varScale="1">
        <p:scale>
          <a:sx n="83" d="100"/>
          <a:sy n="83" d="100"/>
        </p:scale>
        <p:origin x="154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A5617-41E1-5D48-BEEF-A1A54610D2F3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A7769-BE5A-F346-8AD1-E64A62384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48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66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54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44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276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457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35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215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8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65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81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50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B760E-E24E-F886-5CBD-BB0EABB4E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3060807"/>
            <a:ext cx="8020050" cy="80990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06EAD-1E48-3B51-D8B5-D6D321AEF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323935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728F-2B80-6493-723A-0F4021D6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fld id="{5123C899-8AEC-492A-B5C1-2532C55A7C02}" type="datetimeFigureOut">
              <a:rPr lang="en-AE" smtClean="0"/>
              <a:t>4/14/23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ECA-7EF7-C2B9-6CB9-A8EA11CE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7" cy="276999"/>
          </a:xfrm>
        </p:spPr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9DD1-4710-133A-0574-911A25F9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98CA9408-9FFC-4C8D-959C-38B0310E7A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910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300" y="2990671"/>
            <a:ext cx="9818799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9052219" y="6324917"/>
            <a:ext cx="316865" cy="391795"/>
          </a:xfrm>
          <a:custGeom>
            <a:avLst/>
            <a:gdLst/>
            <a:ahLst/>
            <a:cxnLst/>
            <a:rect l="l" t="t" r="r" b="b"/>
            <a:pathLst>
              <a:path w="316865" h="391795">
                <a:moveTo>
                  <a:pt x="272713" y="26355"/>
                </a:moveTo>
                <a:lnTo>
                  <a:pt x="152713" y="26355"/>
                </a:lnTo>
                <a:lnTo>
                  <a:pt x="171740" y="27135"/>
                </a:lnTo>
                <a:lnTo>
                  <a:pt x="188576" y="29482"/>
                </a:lnTo>
                <a:lnTo>
                  <a:pt x="226696" y="46006"/>
                </a:lnTo>
                <a:lnTo>
                  <a:pt x="251407" y="90464"/>
                </a:lnTo>
                <a:lnTo>
                  <a:pt x="254049" y="122874"/>
                </a:lnTo>
                <a:lnTo>
                  <a:pt x="253686" y="136096"/>
                </a:lnTo>
                <a:lnTo>
                  <a:pt x="213780" y="154476"/>
                </a:lnTo>
                <a:lnTo>
                  <a:pt x="184145" y="160712"/>
                </a:lnTo>
                <a:lnTo>
                  <a:pt x="167603" y="164377"/>
                </a:lnTo>
                <a:lnTo>
                  <a:pt x="114839" y="178857"/>
                </a:lnTo>
                <a:lnTo>
                  <a:pt x="63947" y="200843"/>
                </a:lnTo>
                <a:lnTo>
                  <a:pt x="23387" y="233262"/>
                </a:lnTo>
                <a:lnTo>
                  <a:pt x="1618" y="279040"/>
                </a:lnTo>
                <a:lnTo>
                  <a:pt x="0" y="297773"/>
                </a:lnTo>
                <a:lnTo>
                  <a:pt x="1135" y="312155"/>
                </a:lnTo>
                <a:lnTo>
                  <a:pt x="16839" y="349235"/>
                </a:lnTo>
                <a:lnTo>
                  <a:pt x="47502" y="375785"/>
                </a:lnTo>
                <a:lnTo>
                  <a:pt x="88641" y="389959"/>
                </a:lnTo>
                <a:lnTo>
                  <a:pt x="103906" y="391615"/>
                </a:lnTo>
                <a:lnTo>
                  <a:pt x="120727" y="391325"/>
                </a:lnTo>
                <a:lnTo>
                  <a:pt x="163192" y="386276"/>
                </a:lnTo>
                <a:lnTo>
                  <a:pt x="207350" y="369377"/>
                </a:lnTo>
                <a:lnTo>
                  <a:pt x="216518" y="363725"/>
                </a:lnTo>
                <a:lnTo>
                  <a:pt x="153677" y="363725"/>
                </a:lnTo>
                <a:lnTo>
                  <a:pt x="136161" y="362844"/>
                </a:lnTo>
                <a:lnTo>
                  <a:pt x="95781" y="349098"/>
                </a:lnTo>
                <a:lnTo>
                  <a:pt x="73869" y="317691"/>
                </a:lnTo>
                <a:lnTo>
                  <a:pt x="69659" y="286302"/>
                </a:lnTo>
                <a:lnTo>
                  <a:pt x="70762" y="272214"/>
                </a:lnTo>
                <a:lnTo>
                  <a:pt x="85856" y="237152"/>
                </a:lnTo>
                <a:lnTo>
                  <a:pt x="114800" y="211254"/>
                </a:lnTo>
                <a:lnTo>
                  <a:pt x="152675" y="192416"/>
                </a:lnTo>
                <a:lnTo>
                  <a:pt x="194562" y="178538"/>
                </a:lnTo>
                <a:lnTo>
                  <a:pt x="248151" y="164112"/>
                </a:lnTo>
                <a:lnTo>
                  <a:pt x="315737" y="164112"/>
                </a:lnTo>
                <a:lnTo>
                  <a:pt x="315953" y="154476"/>
                </a:lnTo>
                <a:lnTo>
                  <a:pt x="316177" y="141461"/>
                </a:lnTo>
                <a:lnTo>
                  <a:pt x="316280" y="119592"/>
                </a:lnTo>
                <a:lnTo>
                  <a:pt x="315501" y="104046"/>
                </a:lnTo>
                <a:lnTo>
                  <a:pt x="304218" y="63505"/>
                </a:lnTo>
                <a:lnTo>
                  <a:pt x="280567" y="32498"/>
                </a:lnTo>
                <a:lnTo>
                  <a:pt x="272713" y="26355"/>
                </a:lnTo>
                <a:close/>
              </a:path>
              <a:path w="316865" h="391795">
                <a:moveTo>
                  <a:pt x="310842" y="340200"/>
                </a:moveTo>
                <a:lnTo>
                  <a:pt x="247002" y="340200"/>
                </a:lnTo>
                <a:lnTo>
                  <a:pt x="253345" y="350971"/>
                </a:lnTo>
                <a:lnTo>
                  <a:pt x="294589" y="379420"/>
                </a:lnTo>
                <a:lnTo>
                  <a:pt x="309648" y="382094"/>
                </a:lnTo>
                <a:lnTo>
                  <a:pt x="310842" y="340200"/>
                </a:lnTo>
                <a:close/>
              </a:path>
              <a:path w="316865" h="391795">
                <a:moveTo>
                  <a:pt x="315737" y="164112"/>
                </a:moveTo>
                <a:lnTo>
                  <a:pt x="248151" y="164112"/>
                </a:lnTo>
                <a:lnTo>
                  <a:pt x="253936" y="307679"/>
                </a:lnTo>
                <a:lnTo>
                  <a:pt x="245013" y="317851"/>
                </a:lnTo>
                <a:lnTo>
                  <a:pt x="213086" y="343645"/>
                </a:lnTo>
                <a:lnTo>
                  <a:pt x="177271" y="359848"/>
                </a:lnTo>
                <a:lnTo>
                  <a:pt x="153677" y="363725"/>
                </a:lnTo>
                <a:lnTo>
                  <a:pt x="216518" y="363725"/>
                </a:lnTo>
                <a:lnTo>
                  <a:pt x="217271" y="363261"/>
                </a:lnTo>
                <a:lnTo>
                  <a:pt x="227075" y="356368"/>
                </a:lnTo>
                <a:lnTo>
                  <a:pt x="236931" y="348684"/>
                </a:lnTo>
                <a:lnTo>
                  <a:pt x="247002" y="340200"/>
                </a:lnTo>
                <a:lnTo>
                  <a:pt x="310842" y="340200"/>
                </a:lnTo>
                <a:lnTo>
                  <a:pt x="315486" y="174650"/>
                </a:lnTo>
                <a:lnTo>
                  <a:pt x="315737" y="164112"/>
                </a:lnTo>
                <a:close/>
              </a:path>
              <a:path w="316865" h="391795">
                <a:moveTo>
                  <a:pt x="184886" y="0"/>
                </a:moveTo>
                <a:lnTo>
                  <a:pt x="143498" y="3065"/>
                </a:lnTo>
                <a:lnTo>
                  <a:pt x="104574" y="11910"/>
                </a:lnTo>
                <a:lnTo>
                  <a:pt x="58599" y="31484"/>
                </a:lnTo>
                <a:lnTo>
                  <a:pt x="38468" y="81619"/>
                </a:lnTo>
                <a:lnTo>
                  <a:pt x="45379" y="74323"/>
                </a:lnTo>
                <a:lnTo>
                  <a:pt x="53507" y="66814"/>
                </a:lnTo>
                <a:lnTo>
                  <a:pt x="96585" y="39200"/>
                </a:lnTo>
                <a:lnTo>
                  <a:pt x="137738" y="27387"/>
                </a:lnTo>
                <a:lnTo>
                  <a:pt x="152713" y="26355"/>
                </a:lnTo>
                <a:lnTo>
                  <a:pt x="272713" y="26355"/>
                </a:lnTo>
                <a:lnTo>
                  <a:pt x="270169" y="24366"/>
                </a:lnTo>
                <a:lnTo>
                  <a:pt x="232133" y="6839"/>
                </a:lnTo>
                <a:lnTo>
                  <a:pt x="201575" y="1061"/>
                </a:lnTo>
                <a:lnTo>
                  <a:pt x="1848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7830501" y="6153254"/>
            <a:ext cx="1148359" cy="562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9916257" y="6324916"/>
            <a:ext cx="316865" cy="391795"/>
          </a:xfrm>
          <a:custGeom>
            <a:avLst/>
            <a:gdLst/>
            <a:ahLst/>
            <a:cxnLst/>
            <a:rect l="l" t="t" r="r" b="b"/>
            <a:pathLst>
              <a:path w="316865" h="391795">
                <a:moveTo>
                  <a:pt x="272726" y="26357"/>
                </a:moveTo>
                <a:lnTo>
                  <a:pt x="152767" y="26357"/>
                </a:lnTo>
                <a:lnTo>
                  <a:pt x="171791" y="27137"/>
                </a:lnTo>
                <a:lnTo>
                  <a:pt x="188624" y="29485"/>
                </a:lnTo>
                <a:lnTo>
                  <a:pt x="226729" y="46019"/>
                </a:lnTo>
                <a:lnTo>
                  <a:pt x="251416" y="90503"/>
                </a:lnTo>
                <a:lnTo>
                  <a:pt x="254047" y="122917"/>
                </a:lnTo>
                <a:lnTo>
                  <a:pt x="253684" y="136136"/>
                </a:lnTo>
                <a:lnTo>
                  <a:pt x="213801" y="154487"/>
                </a:lnTo>
                <a:lnTo>
                  <a:pt x="184164" y="160720"/>
                </a:lnTo>
                <a:lnTo>
                  <a:pt x="167620" y="164383"/>
                </a:lnTo>
                <a:lnTo>
                  <a:pt x="114851" y="178861"/>
                </a:lnTo>
                <a:lnTo>
                  <a:pt x="63954" y="200845"/>
                </a:lnTo>
                <a:lnTo>
                  <a:pt x="23390" y="233263"/>
                </a:lnTo>
                <a:lnTo>
                  <a:pt x="1618" y="279041"/>
                </a:lnTo>
                <a:lnTo>
                  <a:pt x="0" y="297775"/>
                </a:lnTo>
                <a:lnTo>
                  <a:pt x="1135" y="312154"/>
                </a:lnTo>
                <a:lnTo>
                  <a:pt x="16842" y="349231"/>
                </a:lnTo>
                <a:lnTo>
                  <a:pt x="47508" y="375780"/>
                </a:lnTo>
                <a:lnTo>
                  <a:pt x="88645" y="389958"/>
                </a:lnTo>
                <a:lnTo>
                  <a:pt x="103909" y="391616"/>
                </a:lnTo>
                <a:lnTo>
                  <a:pt x="120742" y="391326"/>
                </a:lnTo>
                <a:lnTo>
                  <a:pt x="163222" y="386277"/>
                </a:lnTo>
                <a:lnTo>
                  <a:pt x="207368" y="369378"/>
                </a:lnTo>
                <a:lnTo>
                  <a:pt x="216530" y="363727"/>
                </a:lnTo>
                <a:lnTo>
                  <a:pt x="153680" y="363727"/>
                </a:lnTo>
                <a:lnTo>
                  <a:pt x="136167" y="362846"/>
                </a:lnTo>
                <a:lnTo>
                  <a:pt x="95787" y="349101"/>
                </a:lnTo>
                <a:lnTo>
                  <a:pt x="73871" y="317695"/>
                </a:lnTo>
                <a:lnTo>
                  <a:pt x="69659" y="286307"/>
                </a:lnTo>
                <a:lnTo>
                  <a:pt x="70763" y="272219"/>
                </a:lnTo>
                <a:lnTo>
                  <a:pt x="85859" y="237156"/>
                </a:lnTo>
                <a:lnTo>
                  <a:pt x="114807" y="211257"/>
                </a:lnTo>
                <a:lnTo>
                  <a:pt x="152684" y="192419"/>
                </a:lnTo>
                <a:lnTo>
                  <a:pt x="194571" y="178540"/>
                </a:lnTo>
                <a:lnTo>
                  <a:pt x="248152" y="164114"/>
                </a:lnTo>
                <a:lnTo>
                  <a:pt x="315405" y="164114"/>
                </a:lnTo>
                <a:lnTo>
                  <a:pt x="315998" y="140124"/>
                </a:lnTo>
                <a:lnTo>
                  <a:pt x="316177" y="131340"/>
                </a:lnTo>
                <a:lnTo>
                  <a:pt x="316280" y="119594"/>
                </a:lnTo>
                <a:lnTo>
                  <a:pt x="315501" y="104043"/>
                </a:lnTo>
                <a:lnTo>
                  <a:pt x="304215" y="63494"/>
                </a:lnTo>
                <a:lnTo>
                  <a:pt x="280561" y="32484"/>
                </a:lnTo>
                <a:lnTo>
                  <a:pt x="272726" y="26357"/>
                </a:lnTo>
                <a:close/>
              </a:path>
              <a:path w="316865" h="391795">
                <a:moveTo>
                  <a:pt x="310791" y="340200"/>
                </a:moveTo>
                <a:lnTo>
                  <a:pt x="247005" y="340200"/>
                </a:lnTo>
                <a:lnTo>
                  <a:pt x="253372" y="350989"/>
                </a:lnTo>
                <a:lnTo>
                  <a:pt x="294628" y="379440"/>
                </a:lnTo>
                <a:lnTo>
                  <a:pt x="309693" y="382103"/>
                </a:lnTo>
                <a:lnTo>
                  <a:pt x="310791" y="340200"/>
                </a:lnTo>
                <a:close/>
              </a:path>
              <a:path w="316865" h="391795">
                <a:moveTo>
                  <a:pt x="315405" y="164114"/>
                </a:moveTo>
                <a:lnTo>
                  <a:pt x="248152" y="164114"/>
                </a:lnTo>
                <a:lnTo>
                  <a:pt x="253936" y="307681"/>
                </a:lnTo>
                <a:lnTo>
                  <a:pt x="245014" y="317853"/>
                </a:lnTo>
                <a:lnTo>
                  <a:pt x="213102" y="343647"/>
                </a:lnTo>
                <a:lnTo>
                  <a:pt x="177292" y="359849"/>
                </a:lnTo>
                <a:lnTo>
                  <a:pt x="153680" y="363727"/>
                </a:lnTo>
                <a:lnTo>
                  <a:pt x="216530" y="363727"/>
                </a:lnTo>
                <a:lnTo>
                  <a:pt x="217283" y="363262"/>
                </a:lnTo>
                <a:lnTo>
                  <a:pt x="227084" y="356368"/>
                </a:lnTo>
                <a:lnTo>
                  <a:pt x="236935" y="348685"/>
                </a:lnTo>
                <a:lnTo>
                  <a:pt x="247005" y="340200"/>
                </a:lnTo>
                <a:lnTo>
                  <a:pt x="310791" y="340200"/>
                </a:lnTo>
                <a:lnTo>
                  <a:pt x="315405" y="164114"/>
                </a:lnTo>
                <a:close/>
              </a:path>
              <a:path w="316865" h="391795">
                <a:moveTo>
                  <a:pt x="184883" y="0"/>
                </a:moveTo>
                <a:lnTo>
                  <a:pt x="143471" y="3068"/>
                </a:lnTo>
                <a:lnTo>
                  <a:pt x="104540" y="11920"/>
                </a:lnTo>
                <a:lnTo>
                  <a:pt x="58586" y="31506"/>
                </a:lnTo>
                <a:lnTo>
                  <a:pt x="38519" y="81621"/>
                </a:lnTo>
                <a:lnTo>
                  <a:pt x="45425" y="74323"/>
                </a:lnTo>
                <a:lnTo>
                  <a:pt x="53552" y="66812"/>
                </a:lnTo>
                <a:lnTo>
                  <a:pt x="96635" y="39192"/>
                </a:lnTo>
                <a:lnTo>
                  <a:pt x="137794" y="27384"/>
                </a:lnTo>
                <a:lnTo>
                  <a:pt x="152767" y="26357"/>
                </a:lnTo>
                <a:lnTo>
                  <a:pt x="272726" y="26357"/>
                </a:lnTo>
                <a:lnTo>
                  <a:pt x="270162" y="24352"/>
                </a:lnTo>
                <a:lnTo>
                  <a:pt x="232125" y="6829"/>
                </a:lnTo>
                <a:lnTo>
                  <a:pt x="201570" y="1057"/>
                </a:lnTo>
                <a:lnTo>
                  <a:pt x="184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9470829" y="6331398"/>
            <a:ext cx="357505" cy="377190"/>
          </a:xfrm>
          <a:custGeom>
            <a:avLst/>
            <a:gdLst/>
            <a:ahLst/>
            <a:cxnLst/>
            <a:rect l="l" t="t" r="r" b="b"/>
            <a:pathLst>
              <a:path w="357504" h="377190">
                <a:moveTo>
                  <a:pt x="292" y="11836"/>
                </a:moveTo>
                <a:lnTo>
                  <a:pt x="0" y="323773"/>
                </a:lnTo>
                <a:lnTo>
                  <a:pt x="18486" y="359956"/>
                </a:lnTo>
                <a:lnTo>
                  <a:pt x="55586" y="376728"/>
                </a:lnTo>
                <a:lnTo>
                  <a:pt x="60921" y="376948"/>
                </a:lnTo>
                <a:lnTo>
                  <a:pt x="61078" y="290459"/>
                </a:lnTo>
                <a:lnTo>
                  <a:pt x="61350" y="190816"/>
                </a:lnTo>
                <a:lnTo>
                  <a:pt x="66249" y="141632"/>
                </a:lnTo>
                <a:lnTo>
                  <a:pt x="80304" y="99405"/>
                </a:lnTo>
                <a:lnTo>
                  <a:pt x="92220" y="79045"/>
                </a:lnTo>
                <a:lnTo>
                  <a:pt x="67916" y="79045"/>
                </a:lnTo>
                <a:lnTo>
                  <a:pt x="61506" y="66992"/>
                </a:lnTo>
                <a:lnTo>
                  <a:pt x="58470" y="53205"/>
                </a:lnTo>
                <a:lnTo>
                  <a:pt x="52524" y="40771"/>
                </a:lnTo>
                <a:lnTo>
                  <a:pt x="44055" y="30074"/>
                </a:lnTo>
                <a:lnTo>
                  <a:pt x="33449" y="21496"/>
                </a:lnTo>
                <a:lnTo>
                  <a:pt x="21095" y="15420"/>
                </a:lnTo>
                <a:lnTo>
                  <a:pt x="7378" y="12230"/>
                </a:lnTo>
                <a:lnTo>
                  <a:pt x="292" y="11836"/>
                </a:lnTo>
                <a:close/>
              </a:path>
              <a:path w="357504" h="377190">
                <a:moveTo>
                  <a:pt x="312577" y="27335"/>
                </a:moveTo>
                <a:lnTo>
                  <a:pt x="184359" y="27335"/>
                </a:lnTo>
                <a:lnTo>
                  <a:pt x="205658" y="28467"/>
                </a:lnTo>
                <a:lnTo>
                  <a:pt x="224116" y="31766"/>
                </a:lnTo>
                <a:lnTo>
                  <a:pt x="264413" y="52470"/>
                </a:lnTo>
                <a:lnTo>
                  <a:pt x="286238" y="84761"/>
                </a:lnTo>
                <a:lnTo>
                  <a:pt x="294913" y="122703"/>
                </a:lnTo>
                <a:lnTo>
                  <a:pt x="295998" y="321779"/>
                </a:lnTo>
                <a:lnTo>
                  <a:pt x="299021" y="335563"/>
                </a:lnTo>
                <a:lnTo>
                  <a:pt x="324036" y="367281"/>
                </a:lnTo>
                <a:lnTo>
                  <a:pt x="357225" y="376948"/>
                </a:lnTo>
                <a:lnTo>
                  <a:pt x="357428" y="141632"/>
                </a:lnTo>
                <a:lnTo>
                  <a:pt x="352062" y="91777"/>
                </a:lnTo>
                <a:lnTo>
                  <a:pt x="336190" y="53150"/>
                </a:lnTo>
                <a:lnTo>
                  <a:pt x="319939" y="33427"/>
                </a:lnTo>
                <a:lnTo>
                  <a:pt x="312577" y="27335"/>
                </a:lnTo>
                <a:close/>
              </a:path>
              <a:path w="357504" h="377190">
                <a:moveTo>
                  <a:pt x="214452" y="0"/>
                </a:moveTo>
                <a:lnTo>
                  <a:pt x="169939" y="4743"/>
                </a:lnTo>
                <a:lnTo>
                  <a:pt x="131929" y="18378"/>
                </a:lnTo>
                <a:lnTo>
                  <a:pt x="91311" y="48551"/>
                </a:lnTo>
                <a:lnTo>
                  <a:pt x="67916" y="79045"/>
                </a:lnTo>
                <a:lnTo>
                  <a:pt x="92220" y="79045"/>
                </a:lnTo>
                <a:lnTo>
                  <a:pt x="94456" y="75668"/>
                </a:lnTo>
                <a:lnTo>
                  <a:pt x="102877" y="65336"/>
                </a:lnTo>
                <a:lnTo>
                  <a:pt x="133190" y="41209"/>
                </a:lnTo>
                <a:lnTo>
                  <a:pt x="170497" y="28661"/>
                </a:lnTo>
                <a:lnTo>
                  <a:pt x="184359" y="27335"/>
                </a:lnTo>
                <a:lnTo>
                  <a:pt x="312577" y="27335"/>
                </a:lnTo>
                <a:lnTo>
                  <a:pt x="310150" y="25326"/>
                </a:lnTo>
                <a:lnTo>
                  <a:pt x="274282" y="7877"/>
                </a:lnTo>
                <a:lnTo>
                  <a:pt x="228923" y="375"/>
                </a:lnTo>
                <a:lnTo>
                  <a:pt x="214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8770545" y="5778472"/>
            <a:ext cx="1457615" cy="411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8720905" y="6971139"/>
            <a:ext cx="964422" cy="131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9753610" y="6971142"/>
            <a:ext cx="127635" cy="130810"/>
          </a:xfrm>
          <a:custGeom>
            <a:avLst/>
            <a:gdLst/>
            <a:ahLst/>
            <a:cxnLst/>
            <a:rect l="l" t="t" r="r" b="b"/>
            <a:pathLst>
              <a:path w="127634" h="130809">
                <a:moveTo>
                  <a:pt x="59385" y="0"/>
                </a:moveTo>
                <a:lnTo>
                  <a:pt x="0" y="0"/>
                </a:lnTo>
                <a:lnTo>
                  <a:pt x="0" y="130721"/>
                </a:lnTo>
                <a:lnTo>
                  <a:pt x="55943" y="130721"/>
                </a:lnTo>
                <a:lnTo>
                  <a:pt x="62242" y="130136"/>
                </a:lnTo>
                <a:lnTo>
                  <a:pt x="74917" y="127787"/>
                </a:lnTo>
                <a:lnTo>
                  <a:pt x="80949" y="126009"/>
                </a:lnTo>
                <a:lnTo>
                  <a:pt x="81411" y="125818"/>
                </a:lnTo>
                <a:lnTo>
                  <a:pt x="15290" y="125818"/>
                </a:lnTo>
                <a:lnTo>
                  <a:pt x="15290" y="4978"/>
                </a:lnTo>
                <a:lnTo>
                  <a:pt x="82767" y="4978"/>
                </a:lnTo>
                <a:lnTo>
                  <a:pt x="80340" y="4076"/>
                </a:lnTo>
                <a:lnTo>
                  <a:pt x="66713" y="812"/>
                </a:lnTo>
                <a:lnTo>
                  <a:pt x="59385" y="0"/>
                </a:lnTo>
                <a:close/>
              </a:path>
              <a:path w="127634" h="130809">
                <a:moveTo>
                  <a:pt x="82767" y="4978"/>
                </a:moveTo>
                <a:lnTo>
                  <a:pt x="54737" y="4978"/>
                </a:lnTo>
                <a:lnTo>
                  <a:pt x="61010" y="5841"/>
                </a:lnTo>
                <a:lnTo>
                  <a:pt x="72466" y="9270"/>
                </a:lnTo>
                <a:lnTo>
                  <a:pt x="77584" y="11620"/>
                </a:lnTo>
                <a:lnTo>
                  <a:pt x="86626" y="17564"/>
                </a:lnTo>
                <a:lnTo>
                  <a:pt x="90589" y="21056"/>
                </a:lnTo>
                <a:lnTo>
                  <a:pt x="93929" y="25082"/>
                </a:lnTo>
                <a:lnTo>
                  <a:pt x="97282" y="29082"/>
                </a:lnTo>
                <a:lnTo>
                  <a:pt x="108915" y="62382"/>
                </a:lnTo>
                <a:lnTo>
                  <a:pt x="108915" y="76288"/>
                </a:lnTo>
                <a:lnTo>
                  <a:pt x="84747" y="115227"/>
                </a:lnTo>
                <a:lnTo>
                  <a:pt x="44323" y="125818"/>
                </a:lnTo>
                <a:lnTo>
                  <a:pt x="81411" y="125818"/>
                </a:lnTo>
                <a:lnTo>
                  <a:pt x="119443" y="97751"/>
                </a:lnTo>
                <a:lnTo>
                  <a:pt x="127546" y="74294"/>
                </a:lnTo>
                <a:lnTo>
                  <a:pt x="127546" y="61226"/>
                </a:lnTo>
                <a:lnTo>
                  <a:pt x="111633" y="24117"/>
                </a:lnTo>
                <a:lnTo>
                  <a:pt x="86563" y="6388"/>
                </a:lnTo>
                <a:lnTo>
                  <a:pt x="82767" y="4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9902831" y="6971141"/>
            <a:ext cx="86360" cy="130810"/>
          </a:xfrm>
          <a:custGeom>
            <a:avLst/>
            <a:gdLst/>
            <a:ahLst/>
            <a:cxnLst/>
            <a:rect l="l" t="t" r="r" b="b"/>
            <a:pathLst>
              <a:path w="86359" h="130809">
                <a:moveTo>
                  <a:pt x="1930" y="0"/>
                </a:moveTo>
                <a:lnTo>
                  <a:pt x="0" y="0"/>
                </a:lnTo>
                <a:lnTo>
                  <a:pt x="71" y="118745"/>
                </a:lnTo>
                <a:lnTo>
                  <a:pt x="13258" y="130721"/>
                </a:lnTo>
                <a:lnTo>
                  <a:pt x="15290" y="130721"/>
                </a:lnTo>
                <a:lnTo>
                  <a:pt x="15290" y="78968"/>
                </a:lnTo>
                <a:lnTo>
                  <a:pt x="15989" y="73901"/>
                </a:lnTo>
                <a:lnTo>
                  <a:pt x="18859" y="64516"/>
                </a:lnTo>
                <a:lnTo>
                  <a:pt x="19812" y="62598"/>
                </a:lnTo>
                <a:lnTo>
                  <a:pt x="15290" y="62598"/>
                </a:lnTo>
                <a:lnTo>
                  <a:pt x="15290" y="12293"/>
                </a:lnTo>
                <a:lnTo>
                  <a:pt x="14846" y="10680"/>
                </a:lnTo>
                <a:lnTo>
                  <a:pt x="3835" y="393"/>
                </a:lnTo>
                <a:lnTo>
                  <a:pt x="1930" y="0"/>
                </a:lnTo>
                <a:close/>
              </a:path>
              <a:path w="86359" h="130809">
                <a:moveTo>
                  <a:pt x="73083" y="45948"/>
                </a:moveTo>
                <a:lnTo>
                  <a:pt x="51104" y="45948"/>
                </a:lnTo>
                <a:lnTo>
                  <a:pt x="55499" y="46824"/>
                </a:lnTo>
                <a:lnTo>
                  <a:pt x="62141" y="50368"/>
                </a:lnTo>
                <a:lnTo>
                  <a:pt x="70853" y="71412"/>
                </a:lnTo>
                <a:lnTo>
                  <a:pt x="70853" y="116789"/>
                </a:lnTo>
                <a:lnTo>
                  <a:pt x="71018" y="118745"/>
                </a:lnTo>
                <a:lnTo>
                  <a:pt x="84137" y="130721"/>
                </a:lnTo>
                <a:lnTo>
                  <a:pt x="86144" y="130721"/>
                </a:lnTo>
                <a:lnTo>
                  <a:pt x="86029" y="68097"/>
                </a:lnTo>
                <a:lnTo>
                  <a:pt x="74117" y="46532"/>
                </a:lnTo>
                <a:lnTo>
                  <a:pt x="73083" y="45948"/>
                </a:lnTo>
                <a:close/>
              </a:path>
              <a:path w="86359" h="130809">
                <a:moveTo>
                  <a:pt x="57035" y="41211"/>
                </a:moveTo>
                <a:lnTo>
                  <a:pt x="46837" y="41211"/>
                </a:lnTo>
                <a:lnTo>
                  <a:pt x="42545" y="41719"/>
                </a:lnTo>
                <a:lnTo>
                  <a:pt x="20447" y="53759"/>
                </a:lnTo>
                <a:lnTo>
                  <a:pt x="18262" y="56375"/>
                </a:lnTo>
                <a:lnTo>
                  <a:pt x="16548" y="59321"/>
                </a:lnTo>
                <a:lnTo>
                  <a:pt x="15290" y="62598"/>
                </a:lnTo>
                <a:lnTo>
                  <a:pt x="19812" y="62598"/>
                </a:lnTo>
                <a:lnTo>
                  <a:pt x="20878" y="60452"/>
                </a:lnTo>
                <a:lnTo>
                  <a:pt x="23545" y="57023"/>
                </a:lnTo>
                <a:lnTo>
                  <a:pt x="26162" y="53594"/>
                </a:lnTo>
                <a:lnTo>
                  <a:pt x="29349" y="50888"/>
                </a:lnTo>
                <a:lnTo>
                  <a:pt x="36842" y="46926"/>
                </a:lnTo>
                <a:lnTo>
                  <a:pt x="41046" y="45948"/>
                </a:lnTo>
                <a:lnTo>
                  <a:pt x="73083" y="45948"/>
                </a:lnTo>
                <a:lnTo>
                  <a:pt x="70523" y="44500"/>
                </a:lnTo>
                <a:lnTo>
                  <a:pt x="61912" y="41859"/>
                </a:lnTo>
                <a:lnTo>
                  <a:pt x="57035" y="41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10006056" y="7012347"/>
            <a:ext cx="73025" cy="89535"/>
          </a:xfrm>
          <a:custGeom>
            <a:avLst/>
            <a:gdLst/>
            <a:ahLst/>
            <a:cxnLst/>
            <a:rect l="l" t="t" r="r" b="b"/>
            <a:pathLst>
              <a:path w="73025" h="89534">
                <a:moveTo>
                  <a:pt x="61320" y="5080"/>
                </a:moveTo>
                <a:lnTo>
                  <a:pt x="42913" y="5080"/>
                </a:lnTo>
                <a:lnTo>
                  <a:pt x="48755" y="6807"/>
                </a:lnTo>
                <a:lnTo>
                  <a:pt x="55803" y="13741"/>
                </a:lnTo>
                <a:lnTo>
                  <a:pt x="57518" y="18859"/>
                </a:lnTo>
                <a:lnTo>
                  <a:pt x="57467" y="30035"/>
                </a:lnTo>
                <a:lnTo>
                  <a:pt x="57327" y="31635"/>
                </a:lnTo>
                <a:lnTo>
                  <a:pt x="57162" y="32346"/>
                </a:lnTo>
                <a:lnTo>
                  <a:pt x="57035" y="33058"/>
                </a:lnTo>
                <a:lnTo>
                  <a:pt x="56781" y="33540"/>
                </a:lnTo>
                <a:lnTo>
                  <a:pt x="55689" y="34264"/>
                </a:lnTo>
                <a:lnTo>
                  <a:pt x="54305" y="34772"/>
                </a:lnTo>
                <a:lnTo>
                  <a:pt x="39230" y="38011"/>
                </a:lnTo>
                <a:lnTo>
                  <a:pt x="32588" y="39560"/>
                </a:lnTo>
                <a:lnTo>
                  <a:pt x="736" y="61455"/>
                </a:lnTo>
                <a:lnTo>
                  <a:pt x="0" y="64719"/>
                </a:lnTo>
                <a:lnTo>
                  <a:pt x="101" y="72009"/>
                </a:lnTo>
                <a:lnTo>
                  <a:pt x="21971" y="89509"/>
                </a:lnTo>
                <a:lnTo>
                  <a:pt x="29121" y="89509"/>
                </a:lnTo>
                <a:lnTo>
                  <a:pt x="47718" y="84264"/>
                </a:lnTo>
                <a:lnTo>
                  <a:pt x="28257" y="84264"/>
                </a:lnTo>
                <a:lnTo>
                  <a:pt x="23685" y="82715"/>
                </a:lnTo>
                <a:lnTo>
                  <a:pt x="17373" y="76466"/>
                </a:lnTo>
                <a:lnTo>
                  <a:pt x="15875" y="72009"/>
                </a:lnTo>
                <a:lnTo>
                  <a:pt x="15824" y="62585"/>
                </a:lnTo>
                <a:lnTo>
                  <a:pt x="16471" y="59778"/>
                </a:lnTo>
                <a:lnTo>
                  <a:pt x="17830" y="57353"/>
                </a:lnTo>
                <a:lnTo>
                  <a:pt x="19164" y="54902"/>
                </a:lnTo>
                <a:lnTo>
                  <a:pt x="20942" y="52781"/>
                </a:lnTo>
                <a:lnTo>
                  <a:pt x="25361" y="49110"/>
                </a:lnTo>
                <a:lnTo>
                  <a:pt x="27901" y="47523"/>
                </a:lnTo>
                <a:lnTo>
                  <a:pt x="30810" y="46228"/>
                </a:lnTo>
                <a:lnTo>
                  <a:pt x="33680" y="44907"/>
                </a:lnTo>
                <a:lnTo>
                  <a:pt x="36677" y="43738"/>
                </a:lnTo>
                <a:lnTo>
                  <a:pt x="42875" y="41744"/>
                </a:lnTo>
                <a:lnTo>
                  <a:pt x="45948" y="40843"/>
                </a:lnTo>
                <a:lnTo>
                  <a:pt x="52070" y="39293"/>
                </a:lnTo>
                <a:lnTo>
                  <a:pt x="54914" y="38544"/>
                </a:lnTo>
                <a:lnTo>
                  <a:pt x="57556" y="37807"/>
                </a:lnTo>
                <a:lnTo>
                  <a:pt x="72847" y="37807"/>
                </a:lnTo>
                <a:lnTo>
                  <a:pt x="72847" y="22707"/>
                </a:lnTo>
                <a:lnTo>
                  <a:pt x="72047" y="18859"/>
                </a:lnTo>
                <a:lnTo>
                  <a:pt x="70379" y="15290"/>
                </a:lnTo>
                <a:lnTo>
                  <a:pt x="68821" y="12090"/>
                </a:lnTo>
                <a:lnTo>
                  <a:pt x="66598" y="9258"/>
                </a:lnTo>
                <a:lnTo>
                  <a:pt x="61320" y="5080"/>
                </a:lnTo>
                <a:close/>
              </a:path>
              <a:path w="73025" h="89534">
                <a:moveTo>
                  <a:pt x="72847" y="76885"/>
                </a:moveTo>
                <a:lnTo>
                  <a:pt x="57137" y="76885"/>
                </a:lnTo>
                <a:lnTo>
                  <a:pt x="57238" y="78435"/>
                </a:lnTo>
                <a:lnTo>
                  <a:pt x="67081" y="88379"/>
                </a:lnTo>
                <a:lnTo>
                  <a:pt x="68910" y="89141"/>
                </a:lnTo>
                <a:lnTo>
                  <a:pt x="70827" y="89509"/>
                </a:lnTo>
                <a:lnTo>
                  <a:pt x="72847" y="89509"/>
                </a:lnTo>
                <a:lnTo>
                  <a:pt x="72847" y="76885"/>
                </a:lnTo>
                <a:close/>
              </a:path>
              <a:path w="73025" h="89534">
                <a:moveTo>
                  <a:pt x="72847" y="37807"/>
                </a:moveTo>
                <a:lnTo>
                  <a:pt x="57556" y="37807"/>
                </a:lnTo>
                <a:lnTo>
                  <a:pt x="57556" y="70180"/>
                </a:lnTo>
                <a:lnTo>
                  <a:pt x="56070" y="72009"/>
                </a:lnTo>
                <a:lnTo>
                  <a:pt x="36220" y="84264"/>
                </a:lnTo>
                <a:lnTo>
                  <a:pt x="47718" y="84264"/>
                </a:lnTo>
                <a:lnTo>
                  <a:pt x="57137" y="76885"/>
                </a:lnTo>
                <a:lnTo>
                  <a:pt x="72847" y="76885"/>
                </a:lnTo>
                <a:lnTo>
                  <a:pt x="72847" y="37807"/>
                </a:lnTo>
                <a:close/>
              </a:path>
              <a:path w="73025" h="89534">
                <a:moveTo>
                  <a:pt x="45161" y="0"/>
                </a:moveTo>
                <a:lnTo>
                  <a:pt x="37642" y="0"/>
                </a:lnTo>
                <a:lnTo>
                  <a:pt x="34798" y="254"/>
                </a:lnTo>
                <a:lnTo>
                  <a:pt x="8763" y="10147"/>
                </a:lnTo>
                <a:lnTo>
                  <a:pt x="8763" y="15290"/>
                </a:lnTo>
                <a:lnTo>
                  <a:pt x="9613" y="14262"/>
                </a:lnTo>
                <a:lnTo>
                  <a:pt x="10934" y="13157"/>
                </a:lnTo>
                <a:lnTo>
                  <a:pt x="31877" y="5080"/>
                </a:lnTo>
                <a:lnTo>
                  <a:pt x="61320" y="5080"/>
                </a:lnTo>
                <a:lnTo>
                  <a:pt x="60807" y="4673"/>
                </a:lnTo>
                <a:lnTo>
                  <a:pt x="57391" y="2933"/>
                </a:lnTo>
                <a:lnTo>
                  <a:pt x="49491" y="596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10100558" y="6971142"/>
            <a:ext cx="98425" cy="130810"/>
          </a:xfrm>
          <a:custGeom>
            <a:avLst/>
            <a:gdLst/>
            <a:ahLst/>
            <a:cxnLst/>
            <a:rect l="l" t="t" r="r" b="b"/>
            <a:pathLst>
              <a:path w="98425" h="130809">
                <a:moveTo>
                  <a:pt x="1981" y="0"/>
                </a:moveTo>
                <a:lnTo>
                  <a:pt x="0" y="0"/>
                </a:lnTo>
                <a:lnTo>
                  <a:pt x="0" y="118465"/>
                </a:lnTo>
                <a:lnTo>
                  <a:pt x="13436" y="130721"/>
                </a:lnTo>
                <a:lnTo>
                  <a:pt x="15455" y="130721"/>
                </a:lnTo>
                <a:lnTo>
                  <a:pt x="15455" y="116458"/>
                </a:lnTo>
                <a:lnTo>
                  <a:pt x="25059" y="116458"/>
                </a:lnTo>
                <a:lnTo>
                  <a:pt x="20561" y="110451"/>
                </a:lnTo>
                <a:lnTo>
                  <a:pt x="18592" y="106235"/>
                </a:lnTo>
                <a:lnTo>
                  <a:pt x="16078" y="96608"/>
                </a:lnTo>
                <a:lnTo>
                  <a:pt x="15537" y="92163"/>
                </a:lnTo>
                <a:lnTo>
                  <a:pt x="15552" y="79870"/>
                </a:lnTo>
                <a:lnTo>
                  <a:pt x="16078" y="75539"/>
                </a:lnTo>
                <a:lnTo>
                  <a:pt x="18592" y="65798"/>
                </a:lnTo>
                <a:lnTo>
                  <a:pt x="20561" y="61544"/>
                </a:lnTo>
                <a:lnTo>
                  <a:pt x="25093" y="55384"/>
                </a:lnTo>
                <a:lnTo>
                  <a:pt x="15455" y="55384"/>
                </a:lnTo>
                <a:lnTo>
                  <a:pt x="15455" y="12293"/>
                </a:lnTo>
                <a:lnTo>
                  <a:pt x="15011" y="10680"/>
                </a:lnTo>
                <a:lnTo>
                  <a:pt x="3911" y="393"/>
                </a:lnTo>
                <a:lnTo>
                  <a:pt x="1981" y="0"/>
                </a:lnTo>
                <a:close/>
              </a:path>
              <a:path w="98425" h="130809">
                <a:moveTo>
                  <a:pt x="25059" y="116458"/>
                </a:moveTo>
                <a:lnTo>
                  <a:pt x="15455" y="116458"/>
                </a:lnTo>
                <a:lnTo>
                  <a:pt x="19164" y="120751"/>
                </a:lnTo>
                <a:lnTo>
                  <a:pt x="23850" y="124205"/>
                </a:lnTo>
                <a:lnTo>
                  <a:pt x="35115" y="129400"/>
                </a:lnTo>
                <a:lnTo>
                  <a:pt x="41592" y="130721"/>
                </a:lnTo>
                <a:lnTo>
                  <a:pt x="56641" y="130721"/>
                </a:lnTo>
                <a:lnTo>
                  <a:pt x="63601" y="129527"/>
                </a:lnTo>
                <a:lnTo>
                  <a:pt x="73179" y="125818"/>
                </a:lnTo>
                <a:lnTo>
                  <a:pt x="42887" y="125818"/>
                </a:lnTo>
                <a:lnTo>
                  <a:pt x="37820" y="124752"/>
                </a:lnTo>
                <a:lnTo>
                  <a:pt x="29400" y="120522"/>
                </a:lnTo>
                <a:lnTo>
                  <a:pt x="25946" y="117652"/>
                </a:lnTo>
                <a:lnTo>
                  <a:pt x="25059" y="116458"/>
                </a:lnTo>
                <a:close/>
              </a:path>
              <a:path w="98425" h="130809">
                <a:moveTo>
                  <a:pt x="72899" y="45948"/>
                </a:moveTo>
                <a:lnTo>
                  <a:pt x="54800" y="45948"/>
                </a:lnTo>
                <a:lnTo>
                  <a:pt x="59905" y="47015"/>
                </a:lnTo>
                <a:lnTo>
                  <a:pt x="68376" y="51307"/>
                </a:lnTo>
                <a:lnTo>
                  <a:pt x="82274" y="92163"/>
                </a:lnTo>
                <a:lnTo>
                  <a:pt x="81711" y="96608"/>
                </a:lnTo>
                <a:lnTo>
                  <a:pt x="54800" y="125818"/>
                </a:lnTo>
                <a:lnTo>
                  <a:pt x="73179" y="125818"/>
                </a:lnTo>
                <a:lnTo>
                  <a:pt x="94843" y="103352"/>
                </a:lnTo>
                <a:lnTo>
                  <a:pt x="97066" y="97942"/>
                </a:lnTo>
                <a:lnTo>
                  <a:pt x="98158" y="92163"/>
                </a:lnTo>
                <a:lnTo>
                  <a:pt x="98158" y="79870"/>
                </a:lnTo>
                <a:lnTo>
                  <a:pt x="97066" y="74028"/>
                </a:lnTo>
                <a:lnTo>
                  <a:pt x="94843" y="68567"/>
                </a:lnTo>
                <a:lnTo>
                  <a:pt x="92646" y="63093"/>
                </a:lnTo>
                <a:lnTo>
                  <a:pt x="89446" y="58343"/>
                </a:lnTo>
                <a:lnTo>
                  <a:pt x="81025" y="50279"/>
                </a:lnTo>
                <a:lnTo>
                  <a:pt x="75844" y="47078"/>
                </a:lnTo>
                <a:lnTo>
                  <a:pt x="72899" y="45948"/>
                </a:lnTo>
                <a:close/>
              </a:path>
              <a:path w="98425" h="130809">
                <a:moveTo>
                  <a:pt x="56641" y="41211"/>
                </a:moveTo>
                <a:lnTo>
                  <a:pt x="41592" y="41211"/>
                </a:lnTo>
                <a:lnTo>
                  <a:pt x="35115" y="42506"/>
                </a:lnTo>
                <a:lnTo>
                  <a:pt x="23850" y="47663"/>
                </a:lnTo>
                <a:lnTo>
                  <a:pt x="19164" y="51092"/>
                </a:lnTo>
                <a:lnTo>
                  <a:pt x="15455" y="55384"/>
                </a:lnTo>
                <a:lnTo>
                  <a:pt x="25093" y="55384"/>
                </a:lnTo>
                <a:lnTo>
                  <a:pt x="25946" y="54216"/>
                </a:lnTo>
                <a:lnTo>
                  <a:pt x="29400" y="51307"/>
                </a:lnTo>
                <a:lnTo>
                  <a:pt x="37820" y="47015"/>
                </a:lnTo>
                <a:lnTo>
                  <a:pt x="42887" y="45948"/>
                </a:lnTo>
                <a:lnTo>
                  <a:pt x="72899" y="45948"/>
                </a:lnTo>
                <a:lnTo>
                  <a:pt x="63601" y="42379"/>
                </a:lnTo>
                <a:lnTo>
                  <a:pt x="56641" y="41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10217014" y="6985734"/>
            <a:ext cx="17780" cy="116205"/>
          </a:xfrm>
          <a:custGeom>
            <a:avLst/>
            <a:gdLst/>
            <a:ahLst/>
            <a:cxnLst/>
            <a:rect l="l" t="t" r="r" b="b"/>
            <a:pathLst>
              <a:path w="17779" h="116204">
                <a:moveTo>
                  <a:pt x="3225" y="26619"/>
                </a:moveTo>
                <a:lnTo>
                  <a:pt x="1282" y="26619"/>
                </a:lnTo>
                <a:lnTo>
                  <a:pt x="1282" y="103873"/>
                </a:lnTo>
                <a:lnTo>
                  <a:pt x="14566" y="116128"/>
                </a:lnTo>
                <a:lnTo>
                  <a:pt x="16573" y="116128"/>
                </a:lnTo>
                <a:lnTo>
                  <a:pt x="16573" y="38747"/>
                </a:lnTo>
                <a:lnTo>
                  <a:pt x="16154" y="37160"/>
                </a:lnTo>
                <a:lnTo>
                  <a:pt x="3225" y="26619"/>
                </a:lnTo>
                <a:close/>
              </a:path>
              <a:path w="17779" h="116204">
                <a:moveTo>
                  <a:pt x="10032" y="0"/>
                </a:moveTo>
                <a:lnTo>
                  <a:pt x="7518" y="0"/>
                </a:lnTo>
                <a:lnTo>
                  <a:pt x="6324" y="254"/>
                </a:lnTo>
                <a:lnTo>
                  <a:pt x="634" y="5511"/>
                </a:lnTo>
                <a:lnTo>
                  <a:pt x="190" y="6578"/>
                </a:lnTo>
                <a:lnTo>
                  <a:pt x="0" y="7747"/>
                </a:lnTo>
                <a:lnTo>
                  <a:pt x="0" y="10223"/>
                </a:lnTo>
                <a:lnTo>
                  <a:pt x="7518" y="17780"/>
                </a:lnTo>
                <a:lnTo>
                  <a:pt x="10032" y="17780"/>
                </a:lnTo>
                <a:lnTo>
                  <a:pt x="17779" y="10223"/>
                </a:lnTo>
                <a:lnTo>
                  <a:pt x="17779" y="7747"/>
                </a:lnTo>
                <a:lnTo>
                  <a:pt x="11188" y="254"/>
                </a:lnTo>
                <a:lnTo>
                  <a:pt x="10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7941522" y="6970004"/>
            <a:ext cx="715429" cy="1326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540005" y="6880744"/>
            <a:ext cx="1139926" cy="139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A picture containing grass, outdoor, building, city&#10;&#10;Description automatically generated">
            <a:extLst>
              <a:ext uri="{FF2B5EF4-FFF2-40B4-BE49-F238E27FC236}">
                <a16:creationId xmlns:a16="http://schemas.microsoft.com/office/drawing/2014/main" id="{7C8B2892-D9F4-DC51-DB83-4F2868300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E32DBA-F555-D88B-7DFA-DD5F53AA8452}"/>
              </a:ext>
            </a:extLst>
          </p:cNvPr>
          <p:cNvSpPr txBox="1"/>
          <p:nvPr/>
        </p:nvSpPr>
        <p:spPr>
          <a:xfrm>
            <a:off x="134246" y="123825"/>
            <a:ext cx="7290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RotanaLight" panose="02040502050405020303" pitchFamily="18" charset="0"/>
              </a:rPr>
              <a:t>Добро пожаловать в отель ПАРК РОТАНА Абу-Даби</a:t>
            </a:r>
            <a:endParaRPr lang="en-US" sz="6000" dirty="0">
              <a:solidFill>
                <a:schemeClr val="bg1"/>
              </a:solidFill>
              <a:latin typeface="RotanaLight" panose="02040502050405020303" pitchFamily="18" charset="0"/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343E350-55FF-C85E-801E-03AD52D82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22" y="5893509"/>
            <a:ext cx="2113736" cy="2113736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DFE04234-AF8F-B1D2-DE2A-2AB59C509856}"/>
              </a:ext>
            </a:extLst>
          </p:cNvPr>
          <p:cNvSpPr/>
          <p:nvPr/>
        </p:nvSpPr>
        <p:spPr>
          <a:xfrm>
            <a:off x="134246" y="7057114"/>
            <a:ext cx="1139926" cy="139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100" y="1575445"/>
            <a:ext cx="9818799" cy="878528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Club Rotana 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lang="ru-RU" spc="-15" dirty="0"/>
              <a:t>Клубный номер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099300" y="2714625"/>
            <a:ext cx="3206480" cy="3454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Гостевой номер с доступом в клубный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лаундж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м,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Times New Roman"/>
                <a:cs typeface="Times New Roman"/>
              </a:rPr>
              <a:t>Двое взрослых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AC2BCD52-AC7D-9369-663E-79126747C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75904"/>
          </a:xfrm>
          <a:prstGeom prst="rect">
            <a:avLst/>
          </a:prstGeom>
        </p:spPr>
      </p:pic>
      <p:pic>
        <p:nvPicPr>
          <p:cNvPr id="3" name="Picture 2" descr="A hotel room with a large bed&#10;&#10;Description automatically generated with low confidence">
            <a:extLst>
              <a:ext uri="{FF2B5EF4-FFF2-40B4-BE49-F238E27FC236}">
                <a16:creationId xmlns:a16="http://schemas.microsoft.com/office/drawing/2014/main" id="{DEE239D5-675C-80EF-F990-B9CF17B7A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97090"/>
            <a:ext cx="5591644" cy="3557041"/>
          </a:xfrm>
          <a:prstGeom prst="rect">
            <a:avLst/>
          </a:prstGeom>
        </p:spPr>
      </p:pic>
      <p:pic>
        <p:nvPicPr>
          <p:cNvPr id="2" name="Picture 1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4E7DA5AE-D13D-9819-85EE-755B44027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49" y="4689856"/>
            <a:ext cx="2770422" cy="17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5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105364"/>
            <a:ext cx="10223500" cy="3463852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Club Rotana </a:t>
            </a:r>
            <a:r>
              <a:rPr lang="ru-RU" sz="2800" dirty="0">
                <a:latin typeface="Minerva ModernRegular"/>
                <a:cs typeface="Minerva ModernRegular"/>
              </a:rPr>
              <a:t>/ </a:t>
            </a:r>
            <a:r>
              <a:rPr lang="en-US" sz="2800" dirty="0">
                <a:latin typeface="Minerva ModernRegular"/>
                <a:cs typeface="Minerva ModernRegular"/>
              </a:rPr>
              <a:t>One Bedroom Suite with Lounge Access</a:t>
            </a:r>
            <a:r>
              <a:rPr lang="ru-RU" sz="2800" dirty="0">
                <a:latin typeface="Minerva ModernRegular"/>
                <a:cs typeface="Minerva ModernRegular"/>
              </a:rPr>
              <a:t> </a:t>
            </a:r>
            <a:br>
              <a:rPr lang="ru-RU" sz="2800" dirty="0">
                <a:latin typeface="Minerva ModernRegular"/>
                <a:cs typeface="Minerva ModernRegular"/>
              </a:rPr>
            </a:br>
            <a:r>
              <a:rPr lang="ru-RU" sz="2800" dirty="0">
                <a:latin typeface="Minerva ModernRegular"/>
                <a:cs typeface="Minerva ModernRegular"/>
              </a:rPr>
              <a:t>Люкс с одной спальней и доступом в клубный </a:t>
            </a:r>
            <a:r>
              <a:rPr lang="ru-RU" sz="2800" dirty="0" err="1">
                <a:latin typeface="Minerva ModernRegular"/>
                <a:cs typeface="Minerva ModernRegular"/>
              </a:rPr>
              <a:t>лаундж</a:t>
            </a:r>
            <a:br>
              <a:rPr lang="en-US" sz="2800" dirty="0">
                <a:latin typeface="Minerva ModernRegular"/>
                <a:cs typeface="Minerva ModernRegular"/>
              </a:rPr>
            </a:br>
            <a:br>
              <a:rPr lang="en-US" sz="2800" dirty="0">
                <a:latin typeface="Minerva ModernRegular"/>
                <a:cs typeface="Minerva ModernRegular"/>
              </a:rPr>
            </a:br>
            <a:endParaRPr lang="en-GB"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6998416" y="3705225"/>
            <a:ext cx="3511280" cy="3454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люкс площадью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72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Отдельная спальня с одной двуместной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size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Гостиная зона с обеденным столом и комфортной софой и зоной отдыха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Times New Roman"/>
                <a:cs typeface="Times New Roman"/>
              </a:rPr>
              <a:t>Двое взрослых и один ребенок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picture containing indoor, ceiling, window, floor&#10;&#10;Description automatically generated">
            <a:extLst>
              <a:ext uri="{FF2B5EF4-FFF2-40B4-BE49-F238E27FC236}">
                <a16:creationId xmlns:a16="http://schemas.microsoft.com/office/drawing/2014/main" id="{EBD3A320-3FE7-CD45-168F-D0C11C0AD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84861"/>
            <a:ext cx="5590621" cy="3557041"/>
          </a:xfrm>
          <a:prstGeom prst="rect">
            <a:avLst/>
          </a:prstGeom>
        </p:spPr>
      </p:pic>
      <p:pic>
        <p:nvPicPr>
          <p:cNvPr id="10" name="Picture 9" descr="A picture containing bed, indoor, floor, window&#10;&#10;Description automatically generated">
            <a:extLst>
              <a:ext uri="{FF2B5EF4-FFF2-40B4-BE49-F238E27FC236}">
                <a16:creationId xmlns:a16="http://schemas.microsoft.com/office/drawing/2014/main" id="{AB921912-59CD-590D-C7FD-D6A36D49F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0" y="4689856"/>
            <a:ext cx="2768248" cy="1785759"/>
          </a:xfrm>
          <a:prstGeom prst="rect">
            <a:avLst/>
          </a:prstGeom>
        </p:spPr>
      </p:pic>
      <p:pic>
        <p:nvPicPr>
          <p:cNvPr id="2" name="Picture 1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EF5CAB94-EE8E-3369-2817-9138EA94D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1" y="4689856"/>
            <a:ext cx="2760067" cy="17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0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C974FA8-FCDA-9496-80DF-2564F5C2D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285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461BC2A-2B56-F277-A628-3E0D9C887F90}"/>
              </a:ext>
            </a:extLst>
          </p:cNvPr>
          <p:cNvSpPr/>
          <p:nvPr/>
        </p:nvSpPr>
        <p:spPr>
          <a:xfrm>
            <a:off x="1271" y="254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8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D5DFBA78-97DE-ED54-AA9A-285DD4757340}"/>
              </a:ext>
            </a:extLst>
          </p:cNvPr>
          <p:cNvSpPr txBox="1"/>
          <p:nvPr/>
        </p:nvSpPr>
        <p:spPr>
          <a:xfrm>
            <a:off x="469900" y="2409825"/>
            <a:ext cx="7305675" cy="2684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0" dirty="0">
                <a:solidFill>
                  <a:srgbClr val="FFFFFF"/>
                </a:solidFill>
                <a:latin typeface="RotanaLight"/>
                <a:cs typeface="RotanaLight"/>
              </a:rPr>
              <a:t>Рестораны и бары</a:t>
            </a:r>
            <a:endParaRPr lang="en-US" sz="1700" dirty="0">
              <a:latin typeface="RotanaLight"/>
              <a:cs typeface="Minerva ModernRegular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Отель предлагает выбор различных ресторанов, которые идеально удовлетворят ожидания гостей, приезжающих по бизнесу, а также туристов и семей с детьми. В отеле представлены рестораны и бары: Британский бар, отмеченный многими наградами Итальянский /Азиатский ресторан, ресторан-буфет интернациональной кухни и открытый </a:t>
            </a:r>
            <a:r>
              <a:rPr lang="ru-RU" sz="1702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лаундж</a:t>
            </a: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на свежем воздухе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Shisha Lounge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.  Отель организует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кейтеинг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для групп  и  мероприятий.</a:t>
            </a: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3988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124786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5" dirty="0"/>
              <a:t>International</a:t>
            </a:r>
            <a:r>
              <a:rPr dirty="0"/>
              <a:t> </a:t>
            </a:r>
            <a:r>
              <a:rPr spc="-15" dirty="0"/>
              <a:t>cuisine</a:t>
            </a:r>
            <a:r>
              <a:rPr lang="ru-RU" spc="-15" dirty="0"/>
              <a:t>/ международная кухня</a:t>
            </a:r>
            <a:endParaRPr spc="-15" dirty="0"/>
          </a:p>
        </p:txBody>
      </p:sp>
      <p:sp>
        <p:nvSpPr>
          <p:cNvPr id="14" name="object 14"/>
          <p:cNvSpPr txBox="1"/>
          <p:nvPr/>
        </p:nvSpPr>
        <p:spPr>
          <a:xfrm>
            <a:off x="7373456" y="4658431"/>
            <a:ext cx="3154843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Ginger All Day Dining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– ресторан буфет, открытый на завтрак, обед и ужин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Завтрак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6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:00 -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10:30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Обед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15:30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Ужин 19:00 – 23:00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6822210-8D4B-7E2B-B957-5312989AB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1478481"/>
            <a:ext cx="1346875" cy="1374636"/>
          </a:xfrm>
          <a:prstGeom prst="rect">
            <a:avLst/>
          </a:prstGeom>
        </p:spPr>
      </p:pic>
      <p:pic>
        <p:nvPicPr>
          <p:cNvPr id="18" name="Picture 17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C1E62C92-968A-7BBE-9765-E8FAB05A7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69941"/>
            <a:ext cx="5591644" cy="3566352"/>
          </a:xfrm>
          <a:prstGeom prst="rect">
            <a:avLst/>
          </a:prstGeom>
        </p:spPr>
      </p:pic>
      <p:pic>
        <p:nvPicPr>
          <p:cNvPr id="20" name="Picture 19" descr="A picture containing table, indoor, ceiling, window&#10;&#10;Description automatically generated">
            <a:extLst>
              <a:ext uri="{FF2B5EF4-FFF2-40B4-BE49-F238E27FC236}">
                <a16:creationId xmlns:a16="http://schemas.microsoft.com/office/drawing/2014/main" id="{65F50F27-DB3E-54D6-0A94-770EB710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80000"/>
            <a:ext cx="2768248" cy="1768665"/>
          </a:xfrm>
          <a:prstGeom prst="rect">
            <a:avLst/>
          </a:prstGeom>
        </p:spPr>
      </p:pic>
      <p:pic>
        <p:nvPicPr>
          <p:cNvPr id="22" name="Picture 21" descr="A picture containing text, table, indoor, floor&#10;&#10;Description automatically generated">
            <a:extLst>
              <a:ext uri="{FF2B5EF4-FFF2-40B4-BE49-F238E27FC236}">
                <a16:creationId xmlns:a16="http://schemas.microsoft.com/office/drawing/2014/main" id="{8DBA90CF-49A5-A1A3-BF24-3F5264951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0000"/>
            <a:ext cx="2768248" cy="17686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3700" y="3019425"/>
            <a:ext cx="10091000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Thai, Chinese, Japanese Sushi, Indian &amp; Italian</a:t>
            </a:r>
            <a:r>
              <a:rPr lang="ru-RU" spc="-15" dirty="0"/>
              <a:t>/ Тайская, Китайская, Японская, Индийская и Итальянская кухни</a:t>
            </a:r>
            <a:endParaRPr spc="-15" dirty="0"/>
          </a:p>
        </p:txBody>
      </p:sp>
      <p:pic>
        <p:nvPicPr>
          <p:cNvPr id="9" name="Picture 8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D778AC-ABA9-1DF4-89B6-9B8DEC90D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96175"/>
            <a:ext cx="5591644" cy="3558871"/>
          </a:xfrm>
          <a:prstGeom prst="rect">
            <a:avLst/>
          </a:prstGeom>
        </p:spPr>
      </p:pic>
      <p:pic>
        <p:nvPicPr>
          <p:cNvPr id="11" name="Picture 10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96780FBC-9196-1D3F-777D-884A3454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90784"/>
            <a:ext cx="2768248" cy="177589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95B6097-5055-3AC5-E6E8-26E4BE5CB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52" y="1860371"/>
            <a:ext cx="1888920" cy="944460"/>
          </a:xfrm>
          <a:prstGeom prst="rect">
            <a:avLst/>
          </a:prstGeom>
        </p:spPr>
      </p:pic>
      <p:pic>
        <p:nvPicPr>
          <p:cNvPr id="15" name="Picture 14" descr="A picture containing text, indoor, table, wall&#10;&#10;Description automatically generated">
            <a:extLst>
              <a:ext uri="{FF2B5EF4-FFF2-40B4-BE49-F238E27FC236}">
                <a16:creationId xmlns:a16="http://schemas.microsoft.com/office/drawing/2014/main" id="{3258ACBC-877E-B344-4CCD-CFD190329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26" y="4687881"/>
            <a:ext cx="2795822" cy="1781695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A7D44BB1-8331-F942-9FCD-30D453CFA2F0}"/>
              </a:ext>
            </a:extLst>
          </p:cNvPr>
          <p:cNvSpPr txBox="1"/>
          <p:nvPr/>
        </p:nvSpPr>
        <p:spPr>
          <a:xfrm>
            <a:off x="7276433" y="5612146"/>
            <a:ext cx="206348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Teatro Restaurant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Ежедневно 18:00 – 01:00</a:t>
            </a:r>
            <a:endParaRPr sz="1500" dirty="0">
              <a:latin typeface="Minerva ModernRegular"/>
              <a:cs typeface="Minerva Modern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Traditional pub cuisine</a:t>
            </a:r>
            <a:r>
              <a:rPr lang="ru-RU" spc="-15" dirty="0"/>
              <a:t> / Традиционный британский паб и ресторан</a:t>
            </a:r>
            <a:endParaRPr spc="-15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A6A2626-1975-1844-26A4-F317945A2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1995477"/>
            <a:ext cx="1676400" cy="809354"/>
          </a:xfrm>
          <a:prstGeom prst="rect">
            <a:avLst/>
          </a:prstGeom>
        </p:spPr>
      </p:pic>
      <p:pic>
        <p:nvPicPr>
          <p:cNvPr id="11" name="Picture 10" descr="A picture containing restaurant&#10;&#10;Description automatically generated">
            <a:extLst>
              <a:ext uri="{FF2B5EF4-FFF2-40B4-BE49-F238E27FC236}">
                <a16:creationId xmlns:a16="http://schemas.microsoft.com/office/drawing/2014/main" id="{6131D031-720C-6990-480D-1162A0D42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115950"/>
            <a:ext cx="5579995" cy="3517115"/>
          </a:xfrm>
          <a:prstGeom prst="rect">
            <a:avLst/>
          </a:prstGeom>
        </p:spPr>
      </p:pic>
      <p:pic>
        <p:nvPicPr>
          <p:cNvPr id="13" name="Picture 12" descr="A picture containing floor, indoor, restaurant, dining room&#10;&#10;Description automatically generated">
            <a:extLst>
              <a:ext uri="{FF2B5EF4-FFF2-40B4-BE49-F238E27FC236}">
                <a16:creationId xmlns:a16="http://schemas.microsoft.com/office/drawing/2014/main" id="{282F1CB0-FA03-20ED-2A9A-16308206D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4671008"/>
            <a:ext cx="2768248" cy="1775891"/>
          </a:xfrm>
          <a:prstGeom prst="rect">
            <a:avLst/>
          </a:prstGeom>
        </p:spPr>
      </p:pic>
      <p:pic>
        <p:nvPicPr>
          <p:cNvPr id="15" name="Picture 14" descr="A picture containing table, dining, area, set&#10;&#10;Description automatically generated">
            <a:extLst>
              <a:ext uri="{FF2B5EF4-FFF2-40B4-BE49-F238E27FC236}">
                <a16:creationId xmlns:a16="http://schemas.microsoft.com/office/drawing/2014/main" id="{67125D03-4D8A-E1FC-1A00-A51E161E0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1" y="4671008"/>
            <a:ext cx="2768248" cy="1775891"/>
          </a:xfrm>
          <a:prstGeom prst="rect">
            <a:avLst/>
          </a:prstGeom>
        </p:spPr>
      </p:pic>
      <p:pic>
        <p:nvPicPr>
          <p:cNvPr id="2" name="Picture 1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0E90917D-F417-27BE-2D15-8C99FF064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0" y="4671008"/>
            <a:ext cx="2769649" cy="1777417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D87F9F1E-095D-0B41-A73C-68012C9E7971}"/>
              </a:ext>
            </a:extLst>
          </p:cNvPr>
          <p:cNvSpPr txBox="1"/>
          <p:nvPr/>
        </p:nvSpPr>
        <p:spPr>
          <a:xfrm>
            <a:off x="7312430" y="5292737"/>
            <a:ext cx="337158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Cooper’s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Bar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&amp; Restaurant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ВС – ЧТ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:00 -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ПТ и СБ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03:00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3700" y="3357549"/>
            <a:ext cx="10079403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Snacks, sandwiches, pastries and more</a:t>
            </a:r>
            <a:r>
              <a:rPr lang="ru-RU" spc="-15" dirty="0"/>
              <a:t>/ легкий перекус, сэндвичи, выпечка и другое </a:t>
            </a:r>
            <a:endParaRPr spc="-15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E50ACC1-0598-76F9-3BEF-EABB4E2ED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2411534"/>
            <a:ext cx="1834880" cy="917440"/>
          </a:xfrm>
          <a:prstGeom prst="rect">
            <a:avLst/>
          </a:prstGeom>
        </p:spPr>
      </p:pic>
      <p:pic>
        <p:nvPicPr>
          <p:cNvPr id="14" name="Picture 13" descr="A picture containing person, indoor, restaurant&#10;&#10;Description automatically generated">
            <a:extLst>
              <a:ext uri="{FF2B5EF4-FFF2-40B4-BE49-F238E27FC236}">
                <a16:creationId xmlns:a16="http://schemas.microsoft.com/office/drawing/2014/main" id="{66C74A99-08D9-A67A-173B-B3F2E5E4B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81" y="4661640"/>
            <a:ext cx="2754818" cy="1785258"/>
          </a:xfrm>
          <a:prstGeom prst="rect">
            <a:avLst/>
          </a:prstGeom>
        </p:spPr>
      </p:pic>
      <p:pic>
        <p:nvPicPr>
          <p:cNvPr id="17" name="Picture 16" descr="A large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ED233E1-31DC-99E5-01A5-59A0EA31E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4" y="1080825"/>
            <a:ext cx="5579993" cy="3517115"/>
          </a:xfrm>
          <a:prstGeom prst="rect">
            <a:avLst/>
          </a:prstGeom>
        </p:spPr>
      </p:pic>
      <p:pic>
        <p:nvPicPr>
          <p:cNvPr id="18" name="Picture 17" descr="A picture containing indoor, window, kitchen, ceiling&#10;&#10;Description automatically generated">
            <a:extLst>
              <a:ext uri="{FF2B5EF4-FFF2-40B4-BE49-F238E27FC236}">
                <a16:creationId xmlns:a16="http://schemas.microsoft.com/office/drawing/2014/main" id="{B81D8F82-6B6E-A8A9-9252-0B0A3B1D3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4" y="4656372"/>
            <a:ext cx="2789996" cy="178525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5F534EE3-8E66-8E45-9F0D-77D37D55DF53}"/>
              </a:ext>
            </a:extLst>
          </p:cNvPr>
          <p:cNvSpPr txBox="1"/>
          <p:nvPr/>
        </p:nvSpPr>
        <p:spPr>
          <a:xfrm>
            <a:off x="7297066" y="5559443"/>
            <a:ext cx="229208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Parkafé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Lobby Lounge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Ежедневно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6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23:00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6572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415" y="3301741"/>
            <a:ext cx="10439400" cy="124786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Snacks and </a:t>
            </a:r>
            <a:br>
              <a:rPr lang="en-US" spc="-15" dirty="0"/>
            </a:br>
            <a:r>
              <a:rPr lang="en-US" spc="-15" dirty="0"/>
              <a:t>beverages</a:t>
            </a:r>
            <a:r>
              <a:rPr lang="ru-RU" spc="-15" dirty="0"/>
              <a:t> / Легкие закуски и напитки</a:t>
            </a:r>
            <a:endParaRPr spc="-15" dirty="0"/>
          </a:p>
        </p:txBody>
      </p:sp>
      <p:pic>
        <p:nvPicPr>
          <p:cNvPr id="4" name="Picture 3" descr="A picture containing umbrella, outdoor, accessory, red&#10;&#10;Description automatically generated">
            <a:extLst>
              <a:ext uri="{FF2B5EF4-FFF2-40B4-BE49-F238E27FC236}">
                <a16:creationId xmlns:a16="http://schemas.microsoft.com/office/drawing/2014/main" id="{A85F2A66-8201-CE20-50B5-E41C25358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6" y="1038225"/>
            <a:ext cx="5579993" cy="3542337"/>
          </a:xfrm>
          <a:prstGeom prst="rect">
            <a:avLst/>
          </a:prstGeom>
        </p:spPr>
      </p:pic>
      <p:pic>
        <p:nvPicPr>
          <p:cNvPr id="8" name="Picture 7" descr="A picture containing building, resort&#10;&#10;Description automatically generated">
            <a:extLst>
              <a:ext uri="{FF2B5EF4-FFF2-40B4-BE49-F238E27FC236}">
                <a16:creationId xmlns:a16="http://schemas.microsoft.com/office/drawing/2014/main" id="{FBB5E55E-50C3-DA69-9137-8937E9D42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5" y="4661640"/>
            <a:ext cx="2789996" cy="1785258"/>
          </a:xfrm>
          <a:prstGeom prst="rect">
            <a:avLst/>
          </a:prstGeom>
        </p:spPr>
      </p:pic>
      <p:pic>
        <p:nvPicPr>
          <p:cNvPr id="10" name="Picture 9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8B4F2B83-F4B1-3471-8DA0-AA72469B3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4664160"/>
            <a:ext cx="2791888" cy="1785258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AAD7DE-AAF4-90D4-22E7-5F6B173DC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258617"/>
            <a:ext cx="2286000" cy="723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4C6BB-8272-2449-B8C0-95ED999F4A3E}"/>
              </a:ext>
            </a:extLst>
          </p:cNvPr>
          <p:cNvSpPr txBox="1"/>
          <p:nvPr/>
        </p:nvSpPr>
        <p:spPr>
          <a:xfrm>
            <a:off x="5145437" y="294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F16452F-9777-E147-963F-CD8DAA0399E1}"/>
              </a:ext>
            </a:extLst>
          </p:cNvPr>
          <p:cNvSpPr txBox="1"/>
          <p:nvPr/>
        </p:nvSpPr>
        <p:spPr>
          <a:xfrm>
            <a:off x="7327900" y="4977188"/>
            <a:ext cx="312420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Aquarius Pool Bar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ВС-ЧТ 09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  <a:sym typeface="Wingdings" pitchFamily="2" charset="2"/>
              </a:rPr>
              <a:t>:00 – 21:00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ПТ и СБ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9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22:00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8108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874219" cy="756285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747587" cy="756285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874219" cy="756285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2BB083A-A11A-5B4D-8A1C-094E1A016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1003" y="797756"/>
            <a:ext cx="2836503" cy="42200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rtl="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kumimoji="0" lang="en-US" altLang="en-US" sz="4900" b="1" i="0" u="sng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ПЛАНЫ ПИТАНИЯ</a:t>
            </a:r>
            <a:endParaRPr kumimoji="0" lang="en-US" altLang="en-US" sz="49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rtl="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br>
              <a:rPr kumimoji="0" lang="en-US" altLang="en-US" sz="49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en-US" altLang="en-US" sz="49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92220F-3DCB-8740-ADC2-B610CD671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2236"/>
              </p:ext>
            </p:extLst>
          </p:nvPr>
        </p:nvGraphicFramePr>
        <p:xfrm>
          <a:off x="4311961" y="766328"/>
          <a:ext cx="5816239" cy="6030197"/>
        </p:xfrm>
        <a:graphic>
          <a:graphicData uri="http://schemas.openxmlformats.org/drawingml/2006/table">
            <a:tbl>
              <a:tblPr firstRow="1" bandRow="1"/>
              <a:tblGrid>
                <a:gridCol w="1606947">
                  <a:extLst>
                    <a:ext uri="{9D8B030D-6E8A-4147-A177-3AD203B41FA5}">
                      <a16:colId xmlns:a16="http://schemas.microsoft.com/office/drawing/2014/main" val="4207809001"/>
                    </a:ext>
                  </a:extLst>
                </a:gridCol>
                <a:gridCol w="4209292">
                  <a:extLst>
                    <a:ext uri="{9D8B030D-6E8A-4147-A177-3AD203B41FA5}">
                      <a16:colId xmlns:a16="http://schemas.microsoft.com/office/drawing/2014/main" val="2714080110"/>
                    </a:ext>
                  </a:extLst>
                </a:gridCol>
              </a:tblGrid>
              <a:tr h="269561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Meal Plan</a:t>
                      </a:r>
                      <a:endParaRPr lang="en-GB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lang="en-GB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142144"/>
                  </a:ext>
                </a:extLst>
              </a:tr>
              <a:tr h="710844">
                <a:tc>
                  <a:txBody>
                    <a:bodyPr/>
                    <a:lstStyle/>
                    <a:p>
                      <a:pPr marL="91440" marR="82296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Board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Завтрак и ужин в ресторане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Ginger All Day Dining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с включёнными безалкогольными напитками и минеральной водой</a:t>
                      </a:r>
                      <a:endParaRPr lang="ru-RU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126418"/>
                  </a:ext>
                </a:extLst>
              </a:tr>
              <a:tr h="1372769">
                <a:tc>
                  <a:txBody>
                    <a:bodyPr/>
                    <a:lstStyle/>
                    <a:p>
                      <a:pPr marL="91440" marR="82296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Board Plus Dine-around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Завтрак и ужин в ресторане буфете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Ginger All Day Dining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 сет-меню в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Teatro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Aquarius Pool Bar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Cooper’s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с включёнными безалкогольными напитками и минеральной водой и двумя алкогольными напитками – вино или пиво во время еды</a:t>
                      </a:r>
                      <a:endParaRPr lang="ru-RU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726224"/>
                  </a:ext>
                </a:extLst>
              </a:tr>
              <a:tr h="710844">
                <a:tc>
                  <a:txBody>
                    <a:bodyPr/>
                    <a:lstStyle/>
                    <a:p>
                      <a:pPr marL="91440" marR="82296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Board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Завтрак, обед и ужин в ресторане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Ginger All Day Dining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с включёнными безалкогольными напитками и минеральной водой</a:t>
                      </a:r>
                      <a:endParaRPr lang="ru-RU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764234"/>
                  </a:ext>
                </a:extLst>
              </a:tr>
              <a:tr h="1372769">
                <a:tc>
                  <a:txBody>
                    <a:bodyPr/>
                    <a:lstStyle/>
                    <a:p>
                      <a:pPr marL="91440" marR="82296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Board Plus Dine-around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Завтрак, обед и ужин в ресторане буфете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Ginger All Day Dining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 сет-меню в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Teatro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Aquarius Pool Bar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Cooper’s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с включёнными безалкогольными напитками и минеральной водой и двумя алкогольными напитками – вино или пиво во время еды</a:t>
                      </a:r>
                      <a:endParaRPr lang="ru-RU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488221"/>
                  </a:ext>
                </a:extLst>
              </a:tr>
              <a:tr h="1593410">
                <a:tc>
                  <a:txBody>
                    <a:bodyPr/>
                    <a:lstStyle/>
                    <a:p>
                      <a:pPr marL="91440" marR="82296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Inclusive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Завтрак, обед и ужин в ресторане буфете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Ginger All Day Dining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 сет-меню в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Teatro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Aquarius Pool Bar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или </a:t>
                      </a:r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Cooper’s </a:t>
                      </a:r>
                      <a:r>
                        <a:rPr lang="ru-RU" sz="1400" b="0" i="0" u="none" strike="noStrike">
                          <a:effectLst/>
                          <a:latin typeface="Calibri" panose="020F0502020204030204" pitchFamily="34" charset="0"/>
                        </a:rPr>
                        <a:t>с включёнными безалкогольными напитками и минеральной водой и неограниченным количеством алкогольных напитков – вино или пиво во время еды</a:t>
                      </a:r>
                      <a:endParaRPr lang="ru-RU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033" marR="98033" marT="136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152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DBC2DBB-7498-A0D8-5078-396F3F81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819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81D6090-C427-1B61-F445-1C7C626138A8}"/>
              </a:ext>
            </a:extLst>
          </p:cNvPr>
          <p:cNvSpPr/>
          <p:nvPr/>
        </p:nvSpPr>
        <p:spPr>
          <a:xfrm>
            <a:off x="1270" y="-5328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4DD8551-9A28-8872-A572-6952B658C66D}"/>
              </a:ext>
            </a:extLst>
          </p:cNvPr>
          <p:cNvSpPr txBox="1"/>
          <p:nvPr/>
        </p:nvSpPr>
        <p:spPr>
          <a:xfrm>
            <a:off x="444500" y="2630672"/>
            <a:ext cx="8646160" cy="2964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000" spc="-35" dirty="0">
                <a:solidFill>
                  <a:srgbClr val="FFFFFF"/>
                </a:solidFill>
                <a:latin typeface="RotanaLight"/>
                <a:cs typeface="RotanaLight"/>
              </a:rPr>
              <a:t>MICE</a:t>
            </a:r>
            <a:endParaRPr sz="1700" dirty="0">
              <a:latin typeface="RotanaLight"/>
              <a:cs typeface="RotanaLight"/>
            </a:endParaRPr>
          </a:p>
          <a:p>
            <a:pPr marL="12700" marR="398780">
              <a:lnSpc>
                <a:spcPct val="107800"/>
              </a:lnSpc>
              <a:spcBef>
                <a:spcPts val="580"/>
              </a:spcBef>
            </a:pP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Отель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Park Rotana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предлагает выбор различных площадок для проведения мероприятий  на свежем воздухе и в закрытых  помещениях:  большой зал с выходом на живописный сад или ресторанные террасы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 переговорные комнаты с дневным светом, которые оборудованы всем самым современным оснащением. Команда профессионалов занимается организацией мероприятий и предоставляет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кейтеринг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сервис под любой запрос заказчика или размер группы.  Отель проводит корпоративные  встречи и развлекательные мероприятия любого формата, а также свадьбы,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корпоративы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и частные вечеринки. </a:t>
            </a:r>
            <a:endParaRPr sz="1700" dirty="0"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5444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building, outdoor&#10;&#10;Description automatically generated">
            <a:extLst>
              <a:ext uri="{FF2B5EF4-FFF2-40B4-BE49-F238E27FC236}">
                <a16:creationId xmlns:a16="http://schemas.microsoft.com/office/drawing/2014/main" id="{B5384915-1937-2025-09FA-022665987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97775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D957CCD-E86C-74D4-BDF1-D57F0328005C}"/>
              </a:ext>
            </a:extLst>
          </p:cNvPr>
          <p:cNvSpPr txBox="1"/>
          <p:nvPr/>
        </p:nvSpPr>
        <p:spPr>
          <a:xfrm>
            <a:off x="241300" y="352425"/>
            <a:ext cx="4584700" cy="2287101"/>
          </a:xfrm>
          <a:prstGeom prst="rect">
            <a:avLst/>
          </a:prstGeom>
          <a:solidFill>
            <a:srgbClr val="035595"/>
          </a:solidFill>
        </p:spPr>
        <p:txBody>
          <a:bodyPr vert="horz" wrap="square" lIns="0" tIns="0" rIns="0" bIns="0" rtlCol="0">
            <a:spAutoFit/>
          </a:bodyPr>
          <a:lstStyle/>
          <a:p>
            <a:pPr marL="226695" marR="246379">
              <a:lnSpc>
                <a:spcPct val="115399"/>
              </a:lnSpc>
            </a:pPr>
            <a:endParaRPr lang="x-none" sz="1300" b="1" spc="-10" dirty="0">
              <a:solidFill>
                <a:srgbClr val="FFFFFF"/>
              </a:solidFill>
              <a:latin typeface="Minerva ModernBold"/>
              <a:cs typeface="Minerva ModernBold"/>
            </a:endParaRPr>
          </a:p>
          <a:p>
            <a:pPr marL="226695" marR="246379">
              <a:lnSpc>
                <a:spcPct val="115399"/>
              </a:lnSpc>
            </a:pPr>
            <a:r>
              <a:rPr lang="en-US" sz="1300" b="1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Park Rotana Abu Dhabi </a:t>
            </a:r>
            <a:r>
              <a:rPr lang="ru-RU" sz="1300" b="1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это пяти-звёздный отель в современном дизайне, который предлагает комфортное размещение, выбор ресторанов высокой кухни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,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и ультра современные переговорные комнаты для проведения встреч,  включая большой зал для торжественных мероприятий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.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Отель расположен рядом с 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Khalifa Park,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самым большим парком в Абу-Даби в непосредственной близости от основных бизнес центров и развлекательных объектов. </a:t>
            </a:r>
            <a:endParaRPr sz="1300" dirty="0"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306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244818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5" dirty="0">
                <a:solidFill>
                  <a:srgbClr val="235591"/>
                </a:solidFill>
              </a:rPr>
              <a:t>6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spc="-20" dirty="0">
                <a:solidFill>
                  <a:srgbClr val="235591"/>
                </a:solidFill>
              </a:rPr>
              <a:t>meeting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spc="-25" dirty="0">
                <a:solidFill>
                  <a:srgbClr val="235591"/>
                </a:solidFill>
              </a:rPr>
              <a:t>rooms</a:t>
            </a:r>
            <a:r>
              <a:rPr spc="-15" dirty="0">
                <a:solidFill>
                  <a:srgbClr val="235591"/>
                </a:solidFill>
              </a:rPr>
              <a:t> </a:t>
            </a:r>
            <a:r>
              <a:rPr spc="-5" dirty="0">
                <a:solidFill>
                  <a:srgbClr val="235591"/>
                </a:solidFill>
              </a:rPr>
              <a:t>an</a:t>
            </a:r>
            <a:r>
              <a:rPr dirty="0">
                <a:solidFill>
                  <a:srgbClr val="235591"/>
                </a:solidFill>
              </a:rPr>
              <a:t>d a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dirty="0">
                <a:solidFill>
                  <a:srgbClr val="235591"/>
                </a:solidFill>
              </a:rPr>
              <a:t>Ballroom</a:t>
            </a:r>
            <a:r>
              <a:rPr lang="ru-RU" dirty="0">
                <a:solidFill>
                  <a:srgbClr val="235591"/>
                </a:solidFill>
              </a:rPr>
              <a:t>/ 6 переговорных комнат и большой зал для мероприятий</a:t>
            </a:r>
            <a:endParaRPr dirty="0">
              <a:solidFill>
                <a:srgbClr val="23559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7900" y="6143625"/>
            <a:ext cx="21628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La</a:t>
            </a:r>
            <a:r>
              <a:rPr sz="1500" spc="-40" dirty="0">
                <a:solidFill>
                  <a:srgbClr val="035595"/>
                </a:solidFill>
                <a:latin typeface="Minerva ModernRegular"/>
                <a:cs typeface="Minerva ModernRegular"/>
              </a:rPr>
              <a:t>t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est audio visual </a:t>
            </a:r>
            <a:r>
              <a:rPr sz="1500" spc="-40" dirty="0">
                <a:solidFill>
                  <a:srgbClr val="035595"/>
                </a:solidFill>
                <a:latin typeface="Minerva ModernRegular"/>
                <a:cs typeface="Minerva ModernRegular"/>
              </a:rPr>
              <a:t>f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acilities</a:t>
            </a: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8C96DFF-1669-3ABF-4A14-827EC7826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2" y="1097090"/>
            <a:ext cx="5573567" cy="3557042"/>
          </a:xfrm>
          <a:prstGeom prst="rect">
            <a:avLst/>
          </a:prstGeom>
        </p:spPr>
      </p:pic>
      <p:pic>
        <p:nvPicPr>
          <p:cNvPr id="10" name="Picture 9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B2F00BF3-0103-BE12-3510-C9367203A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2" y="4731234"/>
            <a:ext cx="2761820" cy="1792768"/>
          </a:xfrm>
          <a:prstGeom prst="rect">
            <a:avLst/>
          </a:prstGeom>
        </p:spPr>
      </p:pic>
      <p:pic>
        <p:nvPicPr>
          <p:cNvPr id="12" name="Picture 11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E04D82DE-941E-4779-9F91-C0B7A2D6C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78" y="4731234"/>
            <a:ext cx="2761821" cy="17927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40715" y="695013"/>
            <a:ext cx="9075420" cy="5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1008400">
              <a:defRPr/>
            </a:pPr>
            <a:r>
              <a:rPr lang="en-US" altLang="en-US" sz="2206" b="1" kern="0" dirty="0">
                <a:solidFill>
                  <a:srgbClr val="0070C0"/>
                </a:solidFill>
                <a:latin typeface="RotanaLight" panose="02040502050405020303" pitchFamily="18" charset="0"/>
                <a:cs typeface="Arial"/>
              </a:rPr>
              <a:t>Venue Capacities</a:t>
            </a:r>
          </a:p>
          <a:p>
            <a:pPr algn="l" defTabSz="1008400">
              <a:defRPr/>
            </a:pPr>
            <a:endParaRPr lang="en-US" altLang="en-US" sz="4852" b="1" kern="0" dirty="0">
              <a:solidFill>
                <a:srgbClr val="000000"/>
              </a:solidFill>
              <a:latin typeface="RotanaLight" panose="02040502050405020303" pitchFamily="18" charset="0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D7C2A-DBF2-44A5-B278-A7B67B504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19759" r="25587" b="9681"/>
          <a:stretch/>
        </p:blipFill>
        <p:spPr>
          <a:xfrm>
            <a:off x="764252" y="1201488"/>
            <a:ext cx="8838114" cy="56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over 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C513374D-6B10-F127-AE40-EF39ED89A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3400" cy="756285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5D096F3-8E37-E576-7B6D-F2277931CCC2}"/>
              </a:ext>
            </a:extLst>
          </p:cNvPr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96F055-7CFB-72F5-3469-A7ABB5331051}"/>
              </a:ext>
            </a:extLst>
          </p:cNvPr>
          <p:cNvSpPr txBox="1"/>
          <p:nvPr/>
        </p:nvSpPr>
        <p:spPr>
          <a:xfrm>
            <a:off x="444500" y="2630672"/>
            <a:ext cx="8251825" cy="3141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0" spc="-5" dirty="0">
                <a:solidFill>
                  <a:srgbClr val="FFFFFF"/>
                </a:solidFill>
                <a:latin typeface="RotanaLight"/>
                <a:cs typeface="RotanaLight"/>
              </a:rPr>
              <a:t>Активности и досуг</a:t>
            </a:r>
            <a:endParaRPr sz="1700" dirty="0">
              <a:latin typeface="RotanaLight"/>
              <a:cs typeface="RotanaLight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Поддержать себя в форме</a:t>
            </a:r>
            <a:r>
              <a:rPr lang="en-US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</a:t>
            </a: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 расслабиться предлагает фитнес-клуб </a:t>
            </a:r>
            <a:r>
              <a:rPr lang="ru-RU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Bodylines</a:t>
            </a: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- современный центр здоровья и хорошего самочувствия с полностью оборудованным тренажерным залом. Гости могут посетить мужскую и женскую сауны и  большой открытый бассейн, где можно поплавать в окружении зеленой растительности и расслабляющей атмосферы. СПА салон предлагает большой выбор процедур для лица и тела, массажи и обертывания.</a:t>
            </a: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82350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34522" y="2358001"/>
            <a:ext cx="1485473" cy="426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847751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spc="-254" dirty="0"/>
              <a:t>W</a:t>
            </a:r>
            <a:r>
              <a:rPr spc="-15" dirty="0"/>
              <a:t>ellness</a:t>
            </a:r>
            <a:r>
              <a:rPr spc="-10" dirty="0"/>
              <a:t> </a:t>
            </a:r>
            <a:r>
              <a:rPr spc="-5" dirty="0"/>
              <a:t>and </a:t>
            </a:r>
            <a:r>
              <a:rPr spc="-15" dirty="0"/>
              <a:t>Fitness</a:t>
            </a:r>
            <a:r>
              <a:rPr lang="en-US" spc="-15" dirty="0"/>
              <a:t> Club</a:t>
            </a:r>
            <a:r>
              <a:rPr lang="ru-RU" spc="-15" dirty="0"/>
              <a:t> / Фитнес клуб</a:t>
            </a:r>
            <a:endParaRPr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7321820" y="3963911"/>
            <a:ext cx="2863850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Тренажёрный зал, оборудованный самыми современными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кардио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и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сило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тренажерами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0000"/>
              </a:lnSpc>
            </a:pPr>
            <a:r>
              <a:rPr lang="ru-RU" sz="1500" spc="-2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Открытый бассейн с контролируемой температурой воды</a:t>
            </a:r>
          </a:p>
          <a:p>
            <a:pPr marL="12700" marR="5080">
              <a:lnSpc>
                <a:spcPct val="100000"/>
              </a:lnSpc>
            </a:pPr>
            <a:r>
              <a:rPr lang="ru-RU" sz="1500" spc="-170" dirty="0">
                <a:solidFill>
                  <a:srgbClr val="035595"/>
                </a:solidFill>
                <a:latin typeface="Minerva ModernRegular"/>
                <a:cs typeface="Minerva ModernRegular"/>
              </a:rPr>
              <a:t>Теннисный корт</a:t>
            </a:r>
            <a:endParaRPr lang="en-US" sz="1500" dirty="0">
              <a:latin typeface="Minerva ModernRegular"/>
              <a:cs typeface="Minerva ModernRegular"/>
            </a:endParaRPr>
          </a:p>
        </p:txBody>
      </p:sp>
      <p:pic>
        <p:nvPicPr>
          <p:cNvPr id="12" name="Picture 11" descr="A picture containing indoor, bed, wall, room&#10;&#10;Description automatically generated">
            <a:extLst>
              <a:ext uri="{FF2B5EF4-FFF2-40B4-BE49-F238E27FC236}">
                <a16:creationId xmlns:a16="http://schemas.microsoft.com/office/drawing/2014/main" id="{1F0D073F-DD16-EEFA-CD3F-7AA9143ED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2" y="4611611"/>
            <a:ext cx="2766459" cy="1766754"/>
          </a:xfrm>
          <a:prstGeom prst="rect">
            <a:avLst/>
          </a:prstGeom>
        </p:spPr>
      </p:pic>
      <p:pic>
        <p:nvPicPr>
          <p:cNvPr id="14" name="Picture 13" descr="A gym with exercise equipment&#10;&#10;Description automatically generated with low confidence">
            <a:extLst>
              <a:ext uri="{FF2B5EF4-FFF2-40B4-BE49-F238E27FC236}">
                <a16:creationId xmlns:a16="http://schemas.microsoft.com/office/drawing/2014/main" id="{0B99D50B-CDDF-6374-43A8-ADC889EBF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7" y="4615462"/>
            <a:ext cx="2768252" cy="1775891"/>
          </a:xfrm>
          <a:prstGeom prst="rect">
            <a:avLst/>
          </a:prstGeom>
        </p:spPr>
      </p:pic>
      <p:pic>
        <p:nvPicPr>
          <p:cNvPr id="16" name="Picture 15" descr="A picture containing building, outdoor, ground, resort&#10;&#10;Description automatically generated">
            <a:extLst>
              <a:ext uri="{FF2B5EF4-FFF2-40B4-BE49-F238E27FC236}">
                <a16:creationId xmlns:a16="http://schemas.microsoft.com/office/drawing/2014/main" id="{49C55F03-5266-3340-E45E-D2B77A377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2" y="999746"/>
            <a:ext cx="5579997" cy="35686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247912" y="6905625"/>
            <a:ext cx="619053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900" dirty="0">
                <a:solidFill>
                  <a:srgbClr val="035595"/>
                </a:solidFill>
                <a:latin typeface="Minerva ModernRegular"/>
                <a:cs typeface="Minerva ModernRegular"/>
              </a:rPr>
              <a:t>Park Rotana Abu Dhabi, P.O. Box 43377, Abu Dhabi, U.A.E. T: +971 (0)2 657 3333, F: +971 (0)2 657 3000, park.hotel@rotana.com</a:t>
            </a:r>
            <a:endParaRPr sz="9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1029" y="6318077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22946" y="0"/>
                </a:moveTo>
                <a:lnTo>
                  <a:pt x="79241" y="7419"/>
                </a:lnTo>
                <a:lnTo>
                  <a:pt x="42848" y="27972"/>
                </a:lnTo>
                <a:lnTo>
                  <a:pt x="16194" y="58964"/>
                </a:lnTo>
                <a:lnTo>
                  <a:pt x="1706" y="97702"/>
                </a:lnTo>
                <a:lnTo>
                  <a:pt x="0" y="111871"/>
                </a:lnTo>
                <a:lnTo>
                  <a:pt x="793" y="127560"/>
                </a:lnTo>
                <a:lnTo>
                  <a:pt x="12500" y="170047"/>
                </a:lnTo>
                <a:lnTo>
                  <a:pt x="36176" y="204015"/>
                </a:lnTo>
                <a:lnTo>
                  <a:pt x="69227" y="227342"/>
                </a:lnTo>
                <a:lnTo>
                  <a:pt x="109057" y="237909"/>
                </a:lnTo>
                <a:lnTo>
                  <a:pt x="125086" y="237171"/>
                </a:lnTo>
                <a:lnTo>
                  <a:pt x="168286" y="225809"/>
                </a:lnTo>
                <a:lnTo>
                  <a:pt x="202682" y="202674"/>
                </a:lnTo>
                <a:lnTo>
                  <a:pt x="213767" y="190178"/>
                </a:lnTo>
                <a:lnTo>
                  <a:pt x="103592" y="190178"/>
                </a:lnTo>
                <a:lnTo>
                  <a:pt x="103592" y="125878"/>
                </a:lnTo>
                <a:lnTo>
                  <a:pt x="81863" y="125878"/>
                </a:lnTo>
                <a:lnTo>
                  <a:pt x="81863" y="100262"/>
                </a:lnTo>
                <a:lnTo>
                  <a:pt x="103732" y="100262"/>
                </a:lnTo>
                <a:lnTo>
                  <a:pt x="103653" y="90345"/>
                </a:lnTo>
                <a:lnTo>
                  <a:pt x="103767" y="82089"/>
                </a:lnTo>
                <a:lnTo>
                  <a:pt x="103999" y="76336"/>
                </a:lnTo>
                <a:lnTo>
                  <a:pt x="104800" y="71929"/>
                </a:lnTo>
                <a:lnTo>
                  <a:pt x="105929" y="65312"/>
                </a:lnTo>
                <a:lnTo>
                  <a:pt x="139698" y="47989"/>
                </a:lnTo>
                <a:lnTo>
                  <a:pt x="214329" y="47989"/>
                </a:lnTo>
                <a:lnTo>
                  <a:pt x="209164" y="41259"/>
                </a:lnTo>
                <a:lnTo>
                  <a:pt x="177243" y="15152"/>
                </a:lnTo>
                <a:lnTo>
                  <a:pt x="137463" y="1367"/>
                </a:lnTo>
                <a:lnTo>
                  <a:pt x="122946" y="0"/>
                </a:lnTo>
                <a:close/>
              </a:path>
              <a:path w="238125" h="238125">
                <a:moveTo>
                  <a:pt x="145375" y="71929"/>
                </a:moveTo>
                <a:lnTo>
                  <a:pt x="134949" y="72259"/>
                </a:lnTo>
                <a:lnTo>
                  <a:pt x="130466" y="74596"/>
                </a:lnTo>
                <a:lnTo>
                  <a:pt x="130262" y="82089"/>
                </a:lnTo>
                <a:lnTo>
                  <a:pt x="130072" y="100262"/>
                </a:lnTo>
                <a:lnTo>
                  <a:pt x="155332" y="100262"/>
                </a:lnTo>
                <a:lnTo>
                  <a:pt x="153650" y="112934"/>
                </a:lnTo>
                <a:lnTo>
                  <a:pt x="152061" y="125453"/>
                </a:lnTo>
                <a:lnTo>
                  <a:pt x="130262" y="126005"/>
                </a:lnTo>
                <a:lnTo>
                  <a:pt x="130262" y="190178"/>
                </a:lnTo>
                <a:lnTo>
                  <a:pt x="213767" y="190178"/>
                </a:lnTo>
                <a:lnTo>
                  <a:pt x="219787" y="181951"/>
                </a:lnTo>
                <a:lnTo>
                  <a:pt x="235308" y="144780"/>
                </a:lnTo>
                <a:lnTo>
                  <a:pt x="238098" y="119122"/>
                </a:lnTo>
                <a:lnTo>
                  <a:pt x="237207" y="104468"/>
                </a:lnTo>
                <a:lnTo>
                  <a:pt x="234603" y="90345"/>
                </a:lnTo>
                <a:lnTo>
                  <a:pt x="230393" y="76858"/>
                </a:lnTo>
                <a:lnTo>
                  <a:pt x="228211" y="71992"/>
                </a:lnTo>
                <a:lnTo>
                  <a:pt x="156005" y="71992"/>
                </a:lnTo>
                <a:lnTo>
                  <a:pt x="145375" y="71929"/>
                </a:lnTo>
                <a:close/>
              </a:path>
              <a:path w="238125" h="238125">
                <a:moveTo>
                  <a:pt x="214329" y="47989"/>
                </a:moveTo>
                <a:lnTo>
                  <a:pt x="139698" y="47989"/>
                </a:lnTo>
                <a:lnTo>
                  <a:pt x="144245" y="48256"/>
                </a:lnTo>
                <a:lnTo>
                  <a:pt x="148715" y="48459"/>
                </a:lnTo>
                <a:lnTo>
                  <a:pt x="151192" y="48523"/>
                </a:lnTo>
                <a:lnTo>
                  <a:pt x="153668" y="48866"/>
                </a:lnTo>
                <a:lnTo>
                  <a:pt x="156005" y="49132"/>
                </a:lnTo>
                <a:lnTo>
                  <a:pt x="156005" y="71992"/>
                </a:lnTo>
                <a:lnTo>
                  <a:pt x="228211" y="71992"/>
                </a:lnTo>
                <a:lnTo>
                  <a:pt x="224679" y="64112"/>
                </a:lnTo>
                <a:lnTo>
                  <a:pt x="217568" y="52210"/>
                </a:lnTo>
                <a:lnTo>
                  <a:pt x="214329" y="47989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46229" y="6318066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23026" y="0"/>
                </a:moveTo>
                <a:lnTo>
                  <a:pt x="79298" y="7414"/>
                </a:lnTo>
                <a:lnTo>
                  <a:pt x="42889" y="27955"/>
                </a:lnTo>
                <a:lnTo>
                  <a:pt x="16221" y="58929"/>
                </a:lnTo>
                <a:lnTo>
                  <a:pt x="1714" y="97645"/>
                </a:lnTo>
                <a:lnTo>
                  <a:pt x="0" y="111806"/>
                </a:lnTo>
                <a:lnTo>
                  <a:pt x="791" y="127502"/>
                </a:lnTo>
                <a:lnTo>
                  <a:pt x="12487" y="170002"/>
                </a:lnTo>
                <a:lnTo>
                  <a:pt x="36146" y="203978"/>
                </a:lnTo>
                <a:lnTo>
                  <a:pt x="69180" y="227318"/>
                </a:lnTo>
                <a:lnTo>
                  <a:pt x="109000" y="237912"/>
                </a:lnTo>
                <a:lnTo>
                  <a:pt x="125047" y="237177"/>
                </a:lnTo>
                <a:lnTo>
                  <a:pt x="168282" y="225831"/>
                </a:lnTo>
                <a:lnTo>
                  <a:pt x="202698" y="202722"/>
                </a:lnTo>
                <a:lnTo>
                  <a:pt x="215267" y="188227"/>
                </a:lnTo>
                <a:lnTo>
                  <a:pt x="120068" y="188227"/>
                </a:lnTo>
                <a:lnTo>
                  <a:pt x="104505" y="188143"/>
                </a:lnTo>
                <a:lnTo>
                  <a:pt x="57949" y="172629"/>
                </a:lnTo>
                <a:lnTo>
                  <a:pt x="49915" y="122104"/>
                </a:lnTo>
                <a:lnTo>
                  <a:pt x="50038" y="102205"/>
                </a:lnTo>
                <a:lnTo>
                  <a:pt x="65487" y="58178"/>
                </a:lnTo>
                <a:lnTo>
                  <a:pt x="115780" y="50035"/>
                </a:lnTo>
                <a:lnTo>
                  <a:pt x="215963" y="50035"/>
                </a:lnTo>
                <a:lnTo>
                  <a:pt x="209240" y="41272"/>
                </a:lnTo>
                <a:lnTo>
                  <a:pt x="177323" y="15161"/>
                </a:lnTo>
                <a:lnTo>
                  <a:pt x="137544" y="1370"/>
                </a:lnTo>
                <a:lnTo>
                  <a:pt x="123026" y="0"/>
                </a:lnTo>
                <a:close/>
              </a:path>
              <a:path w="238125" h="238125">
                <a:moveTo>
                  <a:pt x="215963" y="50035"/>
                </a:moveTo>
                <a:lnTo>
                  <a:pt x="115780" y="50035"/>
                </a:lnTo>
                <a:lnTo>
                  <a:pt x="129848" y="50055"/>
                </a:lnTo>
                <a:lnTo>
                  <a:pt x="142306" y="50334"/>
                </a:lnTo>
                <a:lnTo>
                  <a:pt x="180671" y="67845"/>
                </a:lnTo>
                <a:lnTo>
                  <a:pt x="187954" y="114523"/>
                </a:lnTo>
                <a:lnTo>
                  <a:pt x="188058" y="133110"/>
                </a:lnTo>
                <a:lnTo>
                  <a:pt x="187711" y="144075"/>
                </a:lnTo>
                <a:lnTo>
                  <a:pt x="171591" y="180922"/>
                </a:lnTo>
                <a:lnTo>
                  <a:pt x="120068" y="188227"/>
                </a:lnTo>
                <a:lnTo>
                  <a:pt x="215267" y="188227"/>
                </a:lnTo>
                <a:lnTo>
                  <a:pt x="235359" y="144884"/>
                </a:lnTo>
                <a:lnTo>
                  <a:pt x="238079" y="120931"/>
                </a:lnTo>
                <a:lnTo>
                  <a:pt x="238031" y="116863"/>
                </a:lnTo>
                <a:lnTo>
                  <a:pt x="230465" y="76873"/>
                </a:lnTo>
                <a:lnTo>
                  <a:pt x="217621" y="52195"/>
                </a:lnTo>
                <a:lnTo>
                  <a:pt x="215963" y="50035"/>
                </a:lnTo>
                <a:close/>
              </a:path>
              <a:path w="238125" h="238125">
                <a:moveTo>
                  <a:pt x="105973" y="62619"/>
                </a:moveTo>
                <a:lnTo>
                  <a:pt x="67356" y="74418"/>
                </a:lnTo>
                <a:lnTo>
                  <a:pt x="62881" y="116863"/>
                </a:lnTo>
                <a:lnTo>
                  <a:pt x="62677" y="133110"/>
                </a:lnTo>
                <a:lnTo>
                  <a:pt x="62802" y="140429"/>
                </a:lnTo>
                <a:lnTo>
                  <a:pt x="88099" y="174562"/>
                </a:lnTo>
                <a:lnTo>
                  <a:pt x="117509" y="175726"/>
                </a:lnTo>
                <a:lnTo>
                  <a:pt x="132870" y="175621"/>
                </a:lnTo>
                <a:lnTo>
                  <a:pt x="171045" y="163225"/>
                </a:lnTo>
                <a:lnTo>
                  <a:pt x="174542" y="152023"/>
                </a:lnTo>
                <a:lnTo>
                  <a:pt x="132329" y="152023"/>
                </a:lnTo>
                <a:lnTo>
                  <a:pt x="114159" y="151386"/>
                </a:lnTo>
                <a:lnTo>
                  <a:pt x="100259" y="146864"/>
                </a:lnTo>
                <a:lnTo>
                  <a:pt x="90562" y="139216"/>
                </a:lnTo>
                <a:lnTo>
                  <a:pt x="85000" y="129200"/>
                </a:lnTo>
                <a:lnTo>
                  <a:pt x="86310" y="111901"/>
                </a:lnTo>
                <a:lnTo>
                  <a:pt x="91666" y="98596"/>
                </a:lnTo>
                <a:lnTo>
                  <a:pt x="100236" y="89417"/>
                </a:lnTo>
                <a:lnTo>
                  <a:pt x="111190" y="84494"/>
                </a:lnTo>
                <a:lnTo>
                  <a:pt x="147564" y="84494"/>
                </a:lnTo>
                <a:lnTo>
                  <a:pt x="147517" y="77618"/>
                </a:lnTo>
                <a:lnTo>
                  <a:pt x="151263" y="73871"/>
                </a:lnTo>
                <a:lnTo>
                  <a:pt x="170050" y="73871"/>
                </a:lnTo>
                <a:lnTo>
                  <a:pt x="161051" y="65915"/>
                </a:lnTo>
                <a:lnTo>
                  <a:pt x="149611" y="64260"/>
                </a:lnTo>
                <a:lnTo>
                  <a:pt x="135536" y="63214"/>
                </a:lnTo>
                <a:lnTo>
                  <a:pt x="120449" y="62694"/>
                </a:lnTo>
                <a:lnTo>
                  <a:pt x="105973" y="62619"/>
                </a:lnTo>
                <a:close/>
              </a:path>
              <a:path w="238125" h="238125">
                <a:moveTo>
                  <a:pt x="147564" y="84494"/>
                </a:moveTo>
                <a:lnTo>
                  <a:pt x="111190" y="84494"/>
                </a:lnTo>
                <a:lnTo>
                  <a:pt x="127881" y="86299"/>
                </a:lnTo>
                <a:lnTo>
                  <a:pt x="140769" y="92286"/>
                </a:lnTo>
                <a:lnTo>
                  <a:pt x="149565" y="101578"/>
                </a:lnTo>
                <a:lnTo>
                  <a:pt x="153982" y="113299"/>
                </a:lnTo>
                <a:lnTo>
                  <a:pt x="154331" y="117526"/>
                </a:lnTo>
                <a:lnTo>
                  <a:pt x="154451" y="119197"/>
                </a:lnTo>
                <a:lnTo>
                  <a:pt x="151612" y="133110"/>
                </a:lnTo>
                <a:lnTo>
                  <a:pt x="143842" y="144462"/>
                </a:lnTo>
                <a:lnTo>
                  <a:pt x="132329" y="152023"/>
                </a:lnTo>
                <a:lnTo>
                  <a:pt x="174542" y="152023"/>
                </a:lnTo>
                <a:lnTo>
                  <a:pt x="175141" y="144884"/>
                </a:lnTo>
                <a:lnTo>
                  <a:pt x="175254" y="142485"/>
                </a:lnTo>
                <a:lnTo>
                  <a:pt x="175525" y="133110"/>
                </a:lnTo>
                <a:lnTo>
                  <a:pt x="175648" y="116863"/>
                </a:lnTo>
                <a:lnTo>
                  <a:pt x="175606" y="111806"/>
                </a:lnTo>
                <a:lnTo>
                  <a:pt x="175381" y="99506"/>
                </a:lnTo>
                <a:lnTo>
                  <a:pt x="174980" y="90584"/>
                </a:lnTo>
                <a:lnTo>
                  <a:pt x="151263" y="90584"/>
                </a:lnTo>
                <a:lnTo>
                  <a:pt x="147580" y="86914"/>
                </a:lnTo>
                <a:lnTo>
                  <a:pt x="147564" y="84494"/>
                </a:lnTo>
                <a:close/>
              </a:path>
              <a:path w="238125" h="238125">
                <a:moveTo>
                  <a:pt x="126940" y="97519"/>
                </a:moveTo>
                <a:lnTo>
                  <a:pt x="110155" y="99506"/>
                </a:lnTo>
                <a:lnTo>
                  <a:pt x="99881" y="106911"/>
                </a:lnTo>
                <a:lnTo>
                  <a:pt x="96071" y="117868"/>
                </a:lnTo>
                <a:lnTo>
                  <a:pt x="100092" y="131827"/>
                </a:lnTo>
                <a:lnTo>
                  <a:pt x="110432" y="140429"/>
                </a:lnTo>
                <a:lnTo>
                  <a:pt x="127356" y="138716"/>
                </a:lnTo>
                <a:lnTo>
                  <a:pt x="137802" y="131633"/>
                </a:lnTo>
                <a:lnTo>
                  <a:pt x="141894" y="120931"/>
                </a:lnTo>
                <a:lnTo>
                  <a:pt x="141947" y="119134"/>
                </a:lnTo>
                <a:lnTo>
                  <a:pt x="137743" y="105822"/>
                </a:lnTo>
                <a:lnTo>
                  <a:pt x="126940" y="97519"/>
                </a:lnTo>
                <a:close/>
              </a:path>
              <a:path w="238125" h="238125">
                <a:moveTo>
                  <a:pt x="170050" y="73871"/>
                </a:moveTo>
                <a:lnTo>
                  <a:pt x="151263" y="73871"/>
                </a:lnTo>
                <a:lnTo>
                  <a:pt x="160547" y="73935"/>
                </a:lnTo>
                <a:lnTo>
                  <a:pt x="164167" y="77618"/>
                </a:lnTo>
                <a:lnTo>
                  <a:pt x="164167" y="86914"/>
                </a:lnTo>
                <a:lnTo>
                  <a:pt x="160484" y="90584"/>
                </a:lnTo>
                <a:lnTo>
                  <a:pt x="174980" y="90584"/>
                </a:lnTo>
                <a:lnTo>
                  <a:pt x="174874" y="88513"/>
                </a:lnTo>
                <a:lnTo>
                  <a:pt x="170437" y="74213"/>
                </a:lnTo>
                <a:lnTo>
                  <a:pt x="170050" y="73871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54477" y="6318005"/>
            <a:ext cx="238125" cy="238760"/>
          </a:xfrm>
          <a:custGeom>
            <a:avLst/>
            <a:gdLst/>
            <a:ahLst/>
            <a:cxnLst/>
            <a:rect l="l" t="t" r="r" b="b"/>
            <a:pathLst>
              <a:path w="238125" h="238759">
                <a:moveTo>
                  <a:pt x="119122" y="0"/>
                </a:moveTo>
                <a:lnTo>
                  <a:pt x="76884" y="7704"/>
                </a:lnTo>
                <a:lnTo>
                  <a:pt x="41284" y="28930"/>
                </a:lnTo>
                <a:lnTo>
                  <a:pt x="15165" y="60849"/>
                </a:lnTo>
                <a:lnTo>
                  <a:pt x="1369" y="100631"/>
                </a:lnTo>
                <a:lnTo>
                  <a:pt x="0" y="115151"/>
                </a:lnTo>
                <a:lnTo>
                  <a:pt x="778" y="129132"/>
                </a:lnTo>
                <a:lnTo>
                  <a:pt x="12949" y="171948"/>
                </a:lnTo>
                <a:lnTo>
                  <a:pt x="37281" y="205375"/>
                </a:lnTo>
                <a:lnTo>
                  <a:pt x="71142" y="228252"/>
                </a:lnTo>
                <a:lnTo>
                  <a:pt x="111827" y="238159"/>
                </a:lnTo>
                <a:lnTo>
                  <a:pt x="127506" y="237366"/>
                </a:lnTo>
                <a:lnTo>
                  <a:pt x="169981" y="225669"/>
                </a:lnTo>
                <a:lnTo>
                  <a:pt x="203956" y="202006"/>
                </a:lnTo>
                <a:lnTo>
                  <a:pt x="221913" y="178877"/>
                </a:lnTo>
                <a:lnTo>
                  <a:pt x="102514" y="178877"/>
                </a:lnTo>
                <a:lnTo>
                  <a:pt x="86044" y="178517"/>
                </a:lnTo>
                <a:lnTo>
                  <a:pt x="72324" y="176732"/>
                </a:lnTo>
                <a:lnTo>
                  <a:pt x="60796" y="173640"/>
                </a:lnTo>
                <a:lnTo>
                  <a:pt x="50903" y="169360"/>
                </a:lnTo>
                <a:lnTo>
                  <a:pt x="47253" y="166052"/>
                </a:lnTo>
                <a:lnTo>
                  <a:pt x="54030" y="166052"/>
                </a:lnTo>
                <a:lnTo>
                  <a:pt x="65362" y="164832"/>
                </a:lnTo>
                <a:lnTo>
                  <a:pt x="77577" y="160767"/>
                </a:lnTo>
                <a:lnTo>
                  <a:pt x="88466" y="154364"/>
                </a:lnTo>
                <a:lnTo>
                  <a:pt x="76152" y="150083"/>
                </a:lnTo>
                <a:lnTo>
                  <a:pt x="66239" y="141137"/>
                </a:lnTo>
                <a:lnTo>
                  <a:pt x="63369" y="132359"/>
                </a:lnTo>
                <a:lnTo>
                  <a:pt x="71864" y="132359"/>
                </a:lnTo>
                <a:lnTo>
                  <a:pt x="72729" y="132232"/>
                </a:lnTo>
                <a:lnTo>
                  <a:pt x="75269" y="131559"/>
                </a:lnTo>
                <a:lnTo>
                  <a:pt x="62897" y="125949"/>
                </a:lnTo>
                <a:lnTo>
                  <a:pt x="54262" y="115668"/>
                </a:lnTo>
                <a:lnTo>
                  <a:pt x="50877" y="102223"/>
                </a:lnTo>
                <a:lnTo>
                  <a:pt x="50872" y="101282"/>
                </a:lnTo>
                <a:lnTo>
                  <a:pt x="60970" y="101282"/>
                </a:lnTo>
                <a:lnTo>
                  <a:pt x="55686" y="95795"/>
                </a:lnTo>
                <a:lnTo>
                  <a:pt x="51359" y="83382"/>
                </a:lnTo>
                <a:lnTo>
                  <a:pt x="51256" y="79286"/>
                </a:lnTo>
                <a:lnTo>
                  <a:pt x="51355" y="73375"/>
                </a:lnTo>
                <a:lnTo>
                  <a:pt x="52612" y="68922"/>
                </a:lnTo>
                <a:lnTo>
                  <a:pt x="55215" y="64439"/>
                </a:lnTo>
                <a:lnTo>
                  <a:pt x="130679" y="64439"/>
                </a:lnTo>
                <a:lnTo>
                  <a:pt x="142000" y="59418"/>
                </a:lnTo>
                <a:lnTo>
                  <a:pt x="220371" y="59418"/>
                </a:lnTo>
                <a:lnTo>
                  <a:pt x="219278" y="57317"/>
                </a:lnTo>
                <a:lnTo>
                  <a:pt x="192787" y="26265"/>
                </a:lnTo>
                <a:lnTo>
                  <a:pt x="157891" y="6538"/>
                </a:lnTo>
                <a:lnTo>
                  <a:pt x="131202" y="607"/>
                </a:lnTo>
                <a:lnTo>
                  <a:pt x="119122" y="0"/>
                </a:lnTo>
                <a:close/>
              </a:path>
              <a:path w="238125" h="238759">
                <a:moveTo>
                  <a:pt x="227065" y="73126"/>
                </a:moveTo>
                <a:lnTo>
                  <a:pt x="193328" y="73126"/>
                </a:lnTo>
                <a:lnTo>
                  <a:pt x="189251" y="79286"/>
                </a:lnTo>
                <a:lnTo>
                  <a:pt x="184095" y="84632"/>
                </a:lnTo>
                <a:lnTo>
                  <a:pt x="178151" y="88912"/>
                </a:lnTo>
                <a:lnTo>
                  <a:pt x="178126" y="93992"/>
                </a:lnTo>
                <a:lnTo>
                  <a:pt x="177234" y="105504"/>
                </a:lnTo>
                <a:lnTo>
                  <a:pt x="162797" y="142333"/>
                </a:lnTo>
                <a:lnTo>
                  <a:pt x="131851" y="170092"/>
                </a:lnTo>
                <a:lnTo>
                  <a:pt x="102514" y="178877"/>
                </a:lnTo>
                <a:lnTo>
                  <a:pt x="221913" y="178877"/>
                </a:lnTo>
                <a:lnTo>
                  <a:pt x="227305" y="168964"/>
                </a:lnTo>
                <a:lnTo>
                  <a:pt x="232359" y="156313"/>
                </a:lnTo>
                <a:lnTo>
                  <a:pt x="235918" y="143004"/>
                </a:lnTo>
                <a:lnTo>
                  <a:pt x="237902" y="129132"/>
                </a:lnTo>
                <a:lnTo>
                  <a:pt x="237165" y="113088"/>
                </a:lnTo>
                <a:lnTo>
                  <a:pt x="234841" y="97815"/>
                </a:lnTo>
                <a:lnTo>
                  <a:pt x="231011" y="83350"/>
                </a:lnTo>
                <a:lnTo>
                  <a:pt x="227065" y="73126"/>
                </a:lnTo>
                <a:close/>
              </a:path>
              <a:path w="238125" h="238759">
                <a:moveTo>
                  <a:pt x="54030" y="166052"/>
                </a:moveTo>
                <a:lnTo>
                  <a:pt x="47253" y="166052"/>
                </a:lnTo>
                <a:lnTo>
                  <a:pt x="49666" y="166255"/>
                </a:lnTo>
                <a:lnTo>
                  <a:pt x="52142" y="166255"/>
                </a:lnTo>
                <a:lnTo>
                  <a:pt x="54030" y="166052"/>
                </a:lnTo>
                <a:close/>
              </a:path>
              <a:path w="238125" h="238759">
                <a:moveTo>
                  <a:pt x="71864" y="132359"/>
                </a:moveTo>
                <a:lnTo>
                  <a:pt x="63369" y="132359"/>
                </a:lnTo>
                <a:lnTo>
                  <a:pt x="65312" y="132626"/>
                </a:lnTo>
                <a:lnTo>
                  <a:pt x="70049" y="132626"/>
                </a:lnTo>
                <a:lnTo>
                  <a:pt x="71864" y="132359"/>
                </a:lnTo>
                <a:close/>
              </a:path>
              <a:path w="238125" h="238759">
                <a:moveTo>
                  <a:pt x="60970" y="101282"/>
                </a:moveTo>
                <a:lnTo>
                  <a:pt x="50872" y="101282"/>
                </a:lnTo>
                <a:lnTo>
                  <a:pt x="54949" y="103555"/>
                </a:lnTo>
                <a:lnTo>
                  <a:pt x="59622" y="104952"/>
                </a:lnTo>
                <a:lnTo>
                  <a:pt x="64639" y="105092"/>
                </a:lnTo>
                <a:lnTo>
                  <a:pt x="60970" y="101282"/>
                </a:lnTo>
                <a:close/>
              </a:path>
              <a:path w="238125" h="238759">
                <a:moveTo>
                  <a:pt x="130679" y="64439"/>
                </a:moveTo>
                <a:lnTo>
                  <a:pt x="55215" y="64439"/>
                </a:lnTo>
                <a:lnTo>
                  <a:pt x="64054" y="73782"/>
                </a:lnTo>
                <a:lnTo>
                  <a:pt x="74181" y="81726"/>
                </a:lnTo>
                <a:lnTo>
                  <a:pt x="85433" y="88113"/>
                </a:lnTo>
                <a:lnTo>
                  <a:pt x="97648" y="92786"/>
                </a:lnTo>
                <a:lnTo>
                  <a:pt x="110662" y="95586"/>
                </a:lnTo>
                <a:lnTo>
                  <a:pt x="117522" y="93992"/>
                </a:lnTo>
                <a:lnTo>
                  <a:pt x="117179" y="91719"/>
                </a:lnTo>
                <a:lnTo>
                  <a:pt x="117273" y="88912"/>
                </a:lnTo>
                <a:lnTo>
                  <a:pt x="120492" y="75539"/>
                </a:lnTo>
                <a:lnTo>
                  <a:pt x="129299" y="65051"/>
                </a:lnTo>
                <a:lnTo>
                  <a:pt x="130679" y="64439"/>
                </a:lnTo>
                <a:close/>
              </a:path>
              <a:path w="238125" h="238759">
                <a:moveTo>
                  <a:pt x="221246" y="61099"/>
                </a:moveTo>
                <a:lnTo>
                  <a:pt x="189251" y="61099"/>
                </a:lnTo>
                <a:lnTo>
                  <a:pt x="186978" y="68186"/>
                </a:lnTo>
                <a:lnTo>
                  <a:pt x="182088" y="74142"/>
                </a:lnTo>
                <a:lnTo>
                  <a:pt x="175815" y="77952"/>
                </a:lnTo>
                <a:lnTo>
                  <a:pt x="182025" y="77216"/>
                </a:lnTo>
                <a:lnTo>
                  <a:pt x="187842" y="75539"/>
                </a:lnTo>
                <a:lnTo>
                  <a:pt x="193328" y="73126"/>
                </a:lnTo>
                <a:lnTo>
                  <a:pt x="227065" y="73126"/>
                </a:lnTo>
                <a:lnTo>
                  <a:pt x="225804" y="69860"/>
                </a:lnTo>
                <a:lnTo>
                  <a:pt x="221246" y="61099"/>
                </a:lnTo>
                <a:close/>
              </a:path>
              <a:path w="238125" h="238759">
                <a:moveTo>
                  <a:pt x="220371" y="59418"/>
                </a:moveTo>
                <a:lnTo>
                  <a:pt x="142000" y="59418"/>
                </a:lnTo>
                <a:lnTo>
                  <a:pt x="157264" y="60903"/>
                </a:lnTo>
                <a:lnTo>
                  <a:pt x="167314" y="66104"/>
                </a:lnTo>
                <a:lnTo>
                  <a:pt x="176818" y="67119"/>
                </a:lnTo>
                <a:lnTo>
                  <a:pt x="183358" y="64579"/>
                </a:lnTo>
                <a:lnTo>
                  <a:pt x="189251" y="61099"/>
                </a:lnTo>
                <a:lnTo>
                  <a:pt x="221246" y="61099"/>
                </a:lnTo>
                <a:lnTo>
                  <a:pt x="220371" y="59418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22306" y="6364107"/>
            <a:ext cx="141479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5" dirty="0">
                <a:solidFill>
                  <a:srgbClr val="035595"/>
                </a:solidFill>
                <a:latin typeface="Minerva ModernBold"/>
                <a:cs typeface="Minerva ModernBold"/>
              </a:rPr>
              <a:t>Park Rotana Abu Dhabi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0548" y="6382141"/>
            <a:ext cx="894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Park</a:t>
            </a:r>
            <a:r>
              <a:rPr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R</a:t>
            </a:r>
            <a:r>
              <a:rPr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otana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2991" y="6382141"/>
            <a:ext cx="894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Park</a:t>
            </a:r>
            <a:r>
              <a:rPr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R</a:t>
            </a:r>
            <a:r>
              <a:rPr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otana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15641" y="5107774"/>
            <a:ext cx="846326" cy="103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A6D0F283-C9A7-7B5F-918B-9B1EC1AED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27" y="2275223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737118" y="1981"/>
            <a:ext cx="2552065" cy="1760220"/>
          </a:xfrm>
          <a:custGeom>
            <a:avLst/>
            <a:gdLst/>
            <a:ahLst/>
            <a:cxnLst/>
            <a:rect l="l" t="t" r="r" b="b"/>
            <a:pathLst>
              <a:path w="2552065" h="1760220">
                <a:moveTo>
                  <a:pt x="21176" y="0"/>
                </a:moveTo>
                <a:lnTo>
                  <a:pt x="0" y="0"/>
                </a:lnTo>
                <a:lnTo>
                  <a:pt x="17431" y="13027"/>
                </a:lnTo>
                <a:lnTo>
                  <a:pt x="25112" y="2944"/>
                </a:lnTo>
                <a:lnTo>
                  <a:pt x="21176" y="0"/>
                </a:lnTo>
                <a:close/>
              </a:path>
              <a:path w="2552065" h="1760220">
                <a:moveTo>
                  <a:pt x="76176" y="41128"/>
                </a:moveTo>
                <a:lnTo>
                  <a:pt x="68457" y="51204"/>
                </a:lnTo>
                <a:lnTo>
                  <a:pt x="119303" y="89247"/>
                </a:lnTo>
                <a:lnTo>
                  <a:pt x="127017" y="79170"/>
                </a:lnTo>
                <a:lnTo>
                  <a:pt x="76176" y="41128"/>
                </a:lnTo>
                <a:close/>
              </a:path>
              <a:path w="2552065" h="1760220">
                <a:moveTo>
                  <a:pt x="178052" y="117385"/>
                </a:moveTo>
                <a:lnTo>
                  <a:pt x="170337" y="127468"/>
                </a:lnTo>
                <a:lnTo>
                  <a:pt x="221166" y="165542"/>
                </a:lnTo>
                <a:lnTo>
                  <a:pt x="228871" y="155446"/>
                </a:lnTo>
                <a:lnTo>
                  <a:pt x="178052" y="117385"/>
                </a:lnTo>
                <a:close/>
              </a:path>
              <a:path w="2552065" h="1760220">
                <a:moveTo>
                  <a:pt x="280189" y="193896"/>
                </a:moveTo>
                <a:lnTo>
                  <a:pt x="272216" y="203795"/>
                </a:lnTo>
                <a:lnTo>
                  <a:pt x="323140" y="241972"/>
                </a:lnTo>
                <a:lnTo>
                  <a:pt x="330878" y="231913"/>
                </a:lnTo>
                <a:lnTo>
                  <a:pt x="280189" y="193896"/>
                </a:lnTo>
                <a:close/>
              </a:path>
              <a:path w="2552065" h="1760220">
                <a:moveTo>
                  <a:pt x="376788" y="277214"/>
                </a:moveTo>
                <a:lnTo>
                  <a:pt x="367708" y="286091"/>
                </a:lnTo>
                <a:lnTo>
                  <a:pt x="412081" y="331455"/>
                </a:lnTo>
                <a:lnTo>
                  <a:pt x="421162" y="322578"/>
                </a:lnTo>
                <a:lnTo>
                  <a:pt x="376788" y="277214"/>
                </a:lnTo>
                <a:close/>
              </a:path>
              <a:path w="2552065" h="1760220">
                <a:moveTo>
                  <a:pt x="465536" y="367942"/>
                </a:moveTo>
                <a:lnTo>
                  <a:pt x="456468" y="376820"/>
                </a:lnTo>
                <a:lnTo>
                  <a:pt x="500842" y="422184"/>
                </a:lnTo>
                <a:lnTo>
                  <a:pt x="509909" y="413307"/>
                </a:lnTo>
                <a:lnTo>
                  <a:pt x="465536" y="367942"/>
                </a:lnTo>
                <a:close/>
              </a:path>
              <a:path w="2552065" h="1760220">
                <a:moveTo>
                  <a:pt x="554296" y="458671"/>
                </a:moveTo>
                <a:lnTo>
                  <a:pt x="545228" y="467549"/>
                </a:lnTo>
                <a:lnTo>
                  <a:pt x="589615" y="512913"/>
                </a:lnTo>
                <a:lnTo>
                  <a:pt x="598670" y="504048"/>
                </a:lnTo>
                <a:lnTo>
                  <a:pt x="554296" y="458671"/>
                </a:lnTo>
                <a:close/>
              </a:path>
              <a:path w="2552065" h="1760220">
                <a:moveTo>
                  <a:pt x="643056" y="549400"/>
                </a:moveTo>
                <a:lnTo>
                  <a:pt x="633976" y="558277"/>
                </a:lnTo>
                <a:lnTo>
                  <a:pt x="678362" y="603642"/>
                </a:lnTo>
                <a:lnTo>
                  <a:pt x="687430" y="594764"/>
                </a:lnTo>
                <a:lnTo>
                  <a:pt x="643056" y="549400"/>
                </a:lnTo>
                <a:close/>
              </a:path>
              <a:path w="2552065" h="1760220">
                <a:moveTo>
                  <a:pt x="732426" y="638897"/>
                </a:moveTo>
                <a:lnTo>
                  <a:pt x="723943" y="648358"/>
                </a:lnTo>
                <a:lnTo>
                  <a:pt x="771225" y="690688"/>
                </a:lnTo>
                <a:lnTo>
                  <a:pt x="779683" y="681226"/>
                </a:lnTo>
                <a:lnTo>
                  <a:pt x="732426" y="638897"/>
                </a:lnTo>
                <a:close/>
              </a:path>
              <a:path w="2552065" h="1760220">
                <a:moveTo>
                  <a:pt x="826965" y="723568"/>
                </a:moveTo>
                <a:lnTo>
                  <a:pt x="818507" y="733029"/>
                </a:lnTo>
                <a:lnTo>
                  <a:pt x="865776" y="775358"/>
                </a:lnTo>
                <a:lnTo>
                  <a:pt x="874247" y="765897"/>
                </a:lnTo>
                <a:lnTo>
                  <a:pt x="826965" y="723568"/>
                </a:lnTo>
                <a:close/>
              </a:path>
              <a:path w="2552065" h="1760220">
                <a:moveTo>
                  <a:pt x="921516" y="808239"/>
                </a:moveTo>
                <a:lnTo>
                  <a:pt x="913046" y="817700"/>
                </a:lnTo>
                <a:lnTo>
                  <a:pt x="960328" y="860042"/>
                </a:lnTo>
                <a:lnTo>
                  <a:pt x="968786" y="850581"/>
                </a:lnTo>
                <a:lnTo>
                  <a:pt x="921516" y="808239"/>
                </a:lnTo>
                <a:close/>
              </a:path>
              <a:path w="2552065" h="1760220">
                <a:moveTo>
                  <a:pt x="1016068" y="892910"/>
                </a:moveTo>
                <a:lnTo>
                  <a:pt x="1007610" y="902371"/>
                </a:lnTo>
                <a:lnTo>
                  <a:pt x="1054879" y="944713"/>
                </a:lnTo>
                <a:lnTo>
                  <a:pt x="1063350" y="935251"/>
                </a:lnTo>
                <a:lnTo>
                  <a:pt x="1016068" y="892910"/>
                </a:lnTo>
                <a:close/>
              </a:path>
              <a:path w="2552065" h="1760220">
                <a:moveTo>
                  <a:pt x="1110619" y="977593"/>
                </a:moveTo>
                <a:lnTo>
                  <a:pt x="1102149" y="987042"/>
                </a:lnTo>
                <a:lnTo>
                  <a:pt x="1149431" y="1029371"/>
                </a:lnTo>
                <a:lnTo>
                  <a:pt x="1157889" y="1019922"/>
                </a:lnTo>
                <a:lnTo>
                  <a:pt x="1110619" y="977593"/>
                </a:lnTo>
                <a:close/>
              </a:path>
              <a:path w="2552065" h="1760220">
                <a:moveTo>
                  <a:pt x="1205171" y="1062264"/>
                </a:moveTo>
                <a:lnTo>
                  <a:pt x="1196713" y="1071713"/>
                </a:lnTo>
                <a:lnTo>
                  <a:pt x="1243969" y="1114042"/>
                </a:lnTo>
                <a:lnTo>
                  <a:pt x="1252453" y="1104593"/>
                </a:lnTo>
                <a:lnTo>
                  <a:pt x="1205171" y="1062264"/>
                </a:lnTo>
                <a:close/>
              </a:path>
              <a:path w="2552065" h="1760220">
                <a:moveTo>
                  <a:pt x="1300561" y="1144827"/>
                </a:moveTo>
                <a:lnTo>
                  <a:pt x="1293144" y="1155114"/>
                </a:lnTo>
                <a:lnTo>
                  <a:pt x="1344630" y="1192211"/>
                </a:lnTo>
                <a:lnTo>
                  <a:pt x="1352059" y="1181898"/>
                </a:lnTo>
                <a:lnTo>
                  <a:pt x="1300561" y="1144827"/>
                </a:lnTo>
                <a:close/>
              </a:path>
              <a:path w="2552065" h="1760220">
                <a:moveTo>
                  <a:pt x="1403558" y="1218982"/>
                </a:moveTo>
                <a:lnTo>
                  <a:pt x="1396141" y="1229282"/>
                </a:lnTo>
                <a:lnTo>
                  <a:pt x="1447652" y="1266353"/>
                </a:lnTo>
                <a:lnTo>
                  <a:pt x="1455056" y="1256066"/>
                </a:lnTo>
                <a:lnTo>
                  <a:pt x="1403558" y="1218982"/>
                </a:lnTo>
                <a:close/>
              </a:path>
              <a:path w="2552065" h="1760220">
                <a:moveTo>
                  <a:pt x="1506567" y="1293150"/>
                </a:moveTo>
                <a:lnTo>
                  <a:pt x="1499138" y="1303450"/>
                </a:lnTo>
                <a:lnTo>
                  <a:pt x="1550649" y="1340521"/>
                </a:lnTo>
                <a:lnTo>
                  <a:pt x="1558053" y="1330234"/>
                </a:lnTo>
                <a:lnTo>
                  <a:pt x="1506567" y="1293150"/>
                </a:lnTo>
                <a:close/>
              </a:path>
              <a:path w="2552065" h="1760220">
                <a:moveTo>
                  <a:pt x="1609564" y="1367305"/>
                </a:moveTo>
                <a:lnTo>
                  <a:pt x="1602148" y="1377605"/>
                </a:lnTo>
                <a:lnTo>
                  <a:pt x="1653646" y="1414689"/>
                </a:lnTo>
                <a:lnTo>
                  <a:pt x="1661063" y="1404389"/>
                </a:lnTo>
                <a:lnTo>
                  <a:pt x="1609564" y="1367305"/>
                </a:lnTo>
                <a:close/>
              </a:path>
              <a:path w="2552065" h="1760220">
                <a:moveTo>
                  <a:pt x="1773585" y="1436330"/>
                </a:moveTo>
                <a:lnTo>
                  <a:pt x="1710123" y="1436330"/>
                </a:lnTo>
                <a:lnTo>
                  <a:pt x="1710123" y="1449017"/>
                </a:lnTo>
                <a:lnTo>
                  <a:pt x="1773585" y="1449017"/>
                </a:lnTo>
                <a:lnTo>
                  <a:pt x="1773585" y="1436330"/>
                </a:lnTo>
                <a:close/>
              </a:path>
              <a:path w="2552065" h="1760220">
                <a:moveTo>
                  <a:pt x="1900509" y="1436330"/>
                </a:moveTo>
                <a:lnTo>
                  <a:pt x="1837047" y="1436330"/>
                </a:lnTo>
                <a:lnTo>
                  <a:pt x="1837047" y="1449017"/>
                </a:lnTo>
                <a:lnTo>
                  <a:pt x="1900509" y="1449017"/>
                </a:lnTo>
                <a:lnTo>
                  <a:pt x="1900509" y="1436330"/>
                </a:lnTo>
                <a:close/>
              </a:path>
              <a:path w="2552065" h="1760220">
                <a:moveTo>
                  <a:pt x="1992749" y="1436330"/>
                </a:moveTo>
                <a:lnTo>
                  <a:pt x="1963971" y="1436330"/>
                </a:lnTo>
                <a:lnTo>
                  <a:pt x="1963971" y="1449017"/>
                </a:lnTo>
                <a:lnTo>
                  <a:pt x="1989434" y="1449017"/>
                </a:lnTo>
                <a:lnTo>
                  <a:pt x="2019711" y="1465959"/>
                </a:lnTo>
                <a:lnTo>
                  <a:pt x="2025908" y="1454872"/>
                </a:lnTo>
                <a:lnTo>
                  <a:pt x="1992749" y="1436330"/>
                </a:lnTo>
                <a:close/>
              </a:path>
              <a:path w="2552065" h="1760220">
                <a:moveTo>
                  <a:pt x="2081293" y="1485847"/>
                </a:moveTo>
                <a:lnTo>
                  <a:pt x="2075108" y="1496922"/>
                </a:lnTo>
                <a:lnTo>
                  <a:pt x="2130506" y="1527897"/>
                </a:lnTo>
                <a:lnTo>
                  <a:pt x="2136703" y="1516810"/>
                </a:lnTo>
                <a:lnTo>
                  <a:pt x="2081293" y="1485847"/>
                </a:lnTo>
                <a:close/>
              </a:path>
              <a:path w="2552065" h="1760220">
                <a:moveTo>
                  <a:pt x="2192088" y="1547772"/>
                </a:moveTo>
                <a:lnTo>
                  <a:pt x="2185890" y="1558860"/>
                </a:lnTo>
                <a:lnTo>
                  <a:pt x="2241300" y="1589835"/>
                </a:lnTo>
                <a:lnTo>
                  <a:pt x="2247485" y="1578735"/>
                </a:lnTo>
                <a:lnTo>
                  <a:pt x="2192088" y="1547772"/>
                </a:lnTo>
                <a:close/>
              </a:path>
              <a:path w="2552065" h="1760220">
                <a:moveTo>
                  <a:pt x="2302883" y="1609698"/>
                </a:moveTo>
                <a:lnTo>
                  <a:pt x="2296685" y="1620772"/>
                </a:lnTo>
                <a:lnTo>
                  <a:pt x="2352070" y="1651747"/>
                </a:lnTo>
                <a:lnTo>
                  <a:pt x="2358267" y="1640660"/>
                </a:lnTo>
                <a:lnTo>
                  <a:pt x="2302883" y="1609698"/>
                </a:lnTo>
                <a:close/>
              </a:path>
              <a:path w="2552065" h="1760220">
                <a:moveTo>
                  <a:pt x="2413665" y="1671636"/>
                </a:moveTo>
                <a:lnTo>
                  <a:pt x="2407480" y="1682710"/>
                </a:lnTo>
                <a:lnTo>
                  <a:pt x="2462865" y="1713685"/>
                </a:lnTo>
                <a:lnTo>
                  <a:pt x="2469062" y="1702585"/>
                </a:lnTo>
                <a:lnTo>
                  <a:pt x="2413665" y="1671636"/>
                </a:lnTo>
                <a:close/>
              </a:path>
              <a:path w="2552065" h="1760220">
                <a:moveTo>
                  <a:pt x="2524460" y="1733573"/>
                </a:moveTo>
                <a:lnTo>
                  <a:pt x="2518262" y="1744648"/>
                </a:lnTo>
                <a:lnTo>
                  <a:pt x="2545542" y="1759901"/>
                </a:lnTo>
                <a:lnTo>
                  <a:pt x="2551739" y="1748813"/>
                </a:lnTo>
                <a:lnTo>
                  <a:pt x="2524460" y="17335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87353" y="160153"/>
            <a:ext cx="2535555" cy="5054600"/>
          </a:xfrm>
          <a:custGeom>
            <a:avLst/>
            <a:gdLst/>
            <a:ahLst/>
            <a:cxnLst/>
            <a:rect l="l" t="t" r="r" b="b"/>
            <a:pathLst>
              <a:path w="2535554" h="5054600">
                <a:moveTo>
                  <a:pt x="9245" y="0"/>
                </a:moveTo>
                <a:lnTo>
                  <a:pt x="0" y="8712"/>
                </a:lnTo>
                <a:lnTo>
                  <a:pt x="43522" y="54902"/>
                </a:lnTo>
                <a:lnTo>
                  <a:pt x="52755" y="46189"/>
                </a:lnTo>
                <a:lnTo>
                  <a:pt x="9245" y="0"/>
                </a:lnTo>
                <a:close/>
              </a:path>
              <a:path w="2535554" h="5054600">
                <a:moveTo>
                  <a:pt x="96278" y="92379"/>
                </a:moveTo>
                <a:lnTo>
                  <a:pt x="87045" y="101092"/>
                </a:lnTo>
                <a:lnTo>
                  <a:pt x="130568" y="147269"/>
                </a:lnTo>
                <a:lnTo>
                  <a:pt x="139801" y="138569"/>
                </a:lnTo>
                <a:lnTo>
                  <a:pt x="96278" y="92379"/>
                </a:lnTo>
                <a:close/>
              </a:path>
              <a:path w="2535554" h="5054600">
                <a:moveTo>
                  <a:pt x="183324" y="184759"/>
                </a:moveTo>
                <a:lnTo>
                  <a:pt x="174091" y="193459"/>
                </a:lnTo>
                <a:lnTo>
                  <a:pt x="217614" y="239649"/>
                </a:lnTo>
                <a:lnTo>
                  <a:pt x="226847" y="230936"/>
                </a:lnTo>
                <a:lnTo>
                  <a:pt x="183324" y="184759"/>
                </a:lnTo>
                <a:close/>
              </a:path>
              <a:path w="2535554" h="5054600">
                <a:moveTo>
                  <a:pt x="270370" y="277126"/>
                </a:moveTo>
                <a:lnTo>
                  <a:pt x="261137" y="285838"/>
                </a:lnTo>
                <a:lnTo>
                  <a:pt x="304647" y="332028"/>
                </a:lnTo>
                <a:lnTo>
                  <a:pt x="313893" y="323316"/>
                </a:lnTo>
                <a:lnTo>
                  <a:pt x="270370" y="277126"/>
                </a:lnTo>
                <a:close/>
              </a:path>
              <a:path w="2535554" h="5054600">
                <a:moveTo>
                  <a:pt x="357416" y="369506"/>
                </a:moveTo>
                <a:lnTo>
                  <a:pt x="348170" y="378206"/>
                </a:lnTo>
                <a:lnTo>
                  <a:pt x="391693" y="424383"/>
                </a:lnTo>
                <a:lnTo>
                  <a:pt x="400939" y="415696"/>
                </a:lnTo>
                <a:lnTo>
                  <a:pt x="357416" y="369506"/>
                </a:lnTo>
                <a:close/>
              </a:path>
              <a:path w="2535554" h="5054600">
                <a:moveTo>
                  <a:pt x="444461" y="461873"/>
                </a:moveTo>
                <a:lnTo>
                  <a:pt x="435216" y="470573"/>
                </a:lnTo>
                <a:lnTo>
                  <a:pt x="478739" y="516763"/>
                </a:lnTo>
                <a:lnTo>
                  <a:pt x="487984" y="508063"/>
                </a:lnTo>
                <a:lnTo>
                  <a:pt x="444461" y="461873"/>
                </a:lnTo>
                <a:close/>
              </a:path>
              <a:path w="2535554" h="5054600">
                <a:moveTo>
                  <a:pt x="531507" y="554253"/>
                </a:moveTo>
                <a:lnTo>
                  <a:pt x="522262" y="562952"/>
                </a:lnTo>
                <a:lnTo>
                  <a:pt x="565785" y="609130"/>
                </a:lnTo>
                <a:lnTo>
                  <a:pt x="575030" y="600430"/>
                </a:lnTo>
                <a:lnTo>
                  <a:pt x="531507" y="554253"/>
                </a:lnTo>
                <a:close/>
              </a:path>
              <a:path w="2535554" h="5054600">
                <a:moveTo>
                  <a:pt x="618540" y="646620"/>
                </a:moveTo>
                <a:lnTo>
                  <a:pt x="609307" y="655320"/>
                </a:lnTo>
                <a:lnTo>
                  <a:pt x="652830" y="701509"/>
                </a:lnTo>
                <a:lnTo>
                  <a:pt x="662063" y="692797"/>
                </a:lnTo>
                <a:lnTo>
                  <a:pt x="618540" y="646620"/>
                </a:lnTo>
                <a:close/>
              </a:path>
              <a:path w="2535554" h="5054600">
                <a:moveTo>
                  <a:pt x="705586" y="738987"/>
                </a:moveTo>
                <a:lnTo>
                  <a:pt x="696353" y="747699"/>
                </a:lnTo>
                <a:lnTo>
                  <a:pt x="711479" y="763739"/>
                </a:lnTo>
                <a:lnTo>
                  <a:pt x="747699" y="786892"/>
                </a:lnTo>
                <a:lnTo>
                  <a:pt x="754532" y="776185"/>
                </a:lnTo>
                <a:lnTo>
                  <a:pt x="719645" y="753897"/>
                </a:lnTo>
                <a:lnTo>
                  <a:pt x="705586" y="738987"/>
                </a:lnTo>
                <a:close/>
              </a:path>
              <a:path w="2535554" h="5054600">
                <a:moveTo>
                  <a:pt x="808012" y="810361"/>
                </a:moveTo>
                <a:lnTo>
                  <a:pt x="801179" y="821055"/>
                </a:lnTo>
                <a:lnTo>
                  <a:pt x="854659" y="855230"/>
                </a:lnTo>
                <a:lnTo>
                  <a:pt x="861491" y="844524"/>
                </a:lnTo>
                <a:lnTo>
                  <a:pt x="808012" y="810361"/>
                </a:lnTo>
                <a:close/>
              </a:path>
              <a:path w="2535554" h="5054600">
                <a:moveTo>
                  <a:pt x="914971" y="878700"/>
                </a:moveTo>
                <a:lnTo>
                  <a:pt x="908138" y="889393"/>
                </a:lnTo>
                <a:lnTo>
                  <a:pt x="961618" y="923556"/>
                </a:lnTo>
                <a:lnTo>
                  <a:pt x="968451" y="912863"/>
                </a:lnTo>
                <a:lnTo>
                  <a:pt x="914971" y="878700"/>
                </a:lnTo>
                <a:close/>
              </a:path>
              <a:path w="2535554" h="5054600">
                <a:moveTo>
                  <a:pt x="1021930" y="947026"/>
                </a:moveTo>
                <a:lnTo>
                  <a:pt x="1015098" y="957732"/>
                </a:lnTo>
                <a:lnTo>
                  <a:pt x="1068578" y="991895"/>
                </a:lnTo>
                <a:lnTo>
                  <a:pt x="1075410" y="981202"/>
                </a:lnTo>
                <a:lnTo>
                  <a:pt x="1021930" y="947026"/>
                </a:lnTo>
                <a:close/>
              </a:path>
              <a:path w="2535554" h="5054600">
                <a:moveTo>
                  <a:pt x="1128877" y="1015365"/>
                </a:moveTo>
                <a:lnTo>
                  <a:pt x="1122045" y="1026045"/>
                </a:lnTo>
                <a:lnTo>
                  <a:pt x="1175537" y="1060221"/>
                </a:lnTo>
                <a:lnTo>
                  <a:pt x="1182370" y="1049528"/>
                </a:lnTo>
                <a:lnTo>
                  <a:pt x="1128877" y="1015365"/>
                </a:lnTo>
                <a:close/>
              </a:path>
              <a:path w="2535554" h="5054600">
                <a:moveTo>
                  <a:pt x="1235837" y="1083703"/>
                </a:moveTo>
                <a:lnTo>
                  <a:pt x="1229004" y="1094384"/>
                </a:lnTo>
                <a:lnTo>
                  <a:pt x="1282496" y="1128560"/>
                </a:lnTo>
                <a:lnTo>
                  <a:pt x="1289316" y="1117854"/>
                </a:lnTo>
                <a:lnTo>
                  <a:pt x="1235837" y="1083703"/>
                </a:lnTo>
                <a:close/>
              </a:path>
              <a:path w="2535554" h="5054600">
                <a:moveTo>
                  <a:pt x="1342796" y="1152017"/>
                </a:moveTo>
                <a:lnTo>
                  <a:pt x="1335963" y="1162723"/>
                </a:lnTo>
                <a:lnTo>
                  <a:pt x="1389456" y="1196886"/>
                </a:lnTo>
                <a:lnTo>
                  <a:pt x="1396276" y="1186192"/>
                </a:lnTo>
                <a:lnTo>
                  <a:pt x="1342796" y="1152017"/>
                </a:lnTo>
                <a:close/>
              </a:path>
              <a:path w="2535554" h="5054600">
                <a:moveTo>
                  <a:pt x="1449755" y="1220355"/>
                </a:moveTo>
                <a:lnTo>
                  <a:pt x="1442923" y="1231061"/>
                </a:lnTo>
                <a:lnTo>
                  <a:pt x="1496402" y="1265224"/>
                </a:lnTo>
                <a:lnTo>
                  <a:pt x="1503235" y="1254531"/>
                </a:lnTo>
                <a:lnTo>
                  <a:pt x="1449755" y="1220355"/>
                </a:lnTo>
                <a:close/>
              </a:path>
              <a:path w="2535554" h="5054600">
                <a:moveTo>
                  <a:pt x="1556715" y="1288694"/>
                </a:moveTo>
                <a:lnTo>
                  <a:pt x="1549882" y="1299387"/>
                </a:lnTo>
                <a:lnTo>
                  <a:pt x="1603349" y="1333563"/>
                </a:lnTo>
                <a:lnTo>
                  <a:pt x="1610194" y="1322857"/>
                </a:lnTo>
                <a:lnTo>
                  <a:pt x="1556715" y="1288694"/>
                </a:lnTo>
                <a:close/>
              </a:path>
              <a:path w="2535554" h="5054600">
                <a:moveTo>
                  <a:pt x="1663674" y="1357033"/>
                </a:moveTo>
                <a:lnTo>
                  <a:pt x="1656842" y="1367726"/>
                </a:lnTo>
                <a:lnTo>
                  <a:pt x="1710308" y="1401889"/>
                </a:lnTo>
                <a:lnTo>
                  <a:pt x="1717154" y="1391196"/>
                </a:lnTo>
                <a:lnTo>
                  <a:pt x="1663674" y="1357033"/>
                </a:lnTo>
                <a:close/>
              </a:path>
              <a:path w="2535554" h="5054600">
                <a:moveTo>
                  <a:pt x="1770659" y="1426083"/>
                </a:moveTo>
                <a:lnTo>
                  <a:pt x="1763102" y="1436281"/>
                </a:lnTo>
                <a:lnTo>
                  <a:pt x="1814068" y="1474101"/>
                </a:lnTo>
                <a:lnTo>
                  <a:pt x="1821637" y="1463903"/>
                </a:lnTo>
                <a:lnTo>
                  <a:pt x="1770659" y="1426083"/>
                </a:lnTo>
                <a:close/>
              </a:path>
              <a:path w="2535554" h="5054600">
                <a:moveTo>
                  <a:pt x="1872602" y="1501724"/>
                </a:moveTo>
                <a:lnTo>
                  <a:pt x="1865033" y="1511909"/>
                </a:lnTo>
                <a:lnTo>
                  <a:pt x="1916010" y="1549717"/>
                </a:lnTo>
                <a:lnTo>
                  <a:pt x="1923554" y="1539532"/>
                </a:lnTo>
                <a:lnTo>
                  <a:pt x="1872602" y="1501724"/>
                </a:lnTo>
                <a:close/>
              </a:path>
              <a:path w="2535554" h="5054600">
                <a:moveTo>
                  <a:pt x="1974532" y="1577340"/>
                </a:moveTo>
                <a:lnTo>
                  <a:pt x="1966963" y="1587538"/>
                </a:lnTo>
                <a:lnTo>
                  <a:pt x="2017941" y="1625346"/>
                </a:lnTo>
                <a:lnTo>
                  <a:pt x="2025484" y="1615147"/>
                </a:lnTo>
                <a:lnTo>
                  <a:pt x="1974532" y="1577340"/>
                </a:lnTo>
                <a:close/>
              </a:path>
              <a:path w="2535554" h="5054600">
                <a:moveTo>
                  <a:pt x="2076462" y="1652981"/>
                </a:moveTo>
                <a:lnTo>
                  <a:pt x="2068893" y="1663166"/>
                </a:lnTo>
                <a:lnTo>
                  <a:pt x="2119871" y="1700974"/>
                </a:lnTo>
                <a:lnTo>
                  <a:pt x="2127415" y="1690789"/>
                </a:lnTo>
                <a:lnTo>
                  <a:pt x="2076462" y="1652981"/>
                </a:lnTo>
                <a:close/>
              </a:path>
              <a:path w="2535554" h="5054600">
                <a:moveTo>
                  <a:pt x="2178392" y="1728597"/>
                </a:moveTo>
                <a:lnTo>
                  <a:pt x="2170823" y="1738782"/>
                </a:lnTo>
                <a:lnTo>
                  <a:pt x="2203919" y="1763331"/>
                </a:lnTo>
                <a:lnTo>
                  <a:pt x="2205520" y="1779879"/>
                </a:lnTo>
                <a:lnTo>
                  <a:pt x="2218156" y="1778673"/>
                </a:lnTo>
                <a:lnTo>
                  <a:pt x="2215997" y="1756511"/>
                </a:lnTo>
                <a:lnTo>
                  <a:pt x="2178392" y="1728597"/>
                </a:lnTo>
                <a:close/>
              </a:path>
              <a:path w="2535554" h="5054600">
                <a:moveTo>
                  <a:pt x="2224278" y="1841830"/>
                </a:moveTo>
                <a:lnTo>
                  <a:pt x="2211641" y="1843049"/>
                </a:lnTo>
                <a:lnTo>
                  <a:pt x="2217762" y="1906206"/>
                </a:lnTo>
                <a:lnTo>
                  <a:pt x="2230399" y="1905000"/>
                </a:lnTo>
                <a:lnTo>
                  <a:pt x="2224278" y="1841830"/>
                </a:lnTo>
                <a:close/>
              </a:path>
              <a:path w="2535554" h="5054600">
                <a:moveTo>
                  <a:pt x="2236520" y="1968157"/>
                </a:moveTo>
                <a:lnTo>
                  <a:pt x="2223884" y="1969376"/>
                </a:lnTo>
                <a:lnTo>
                  <a:pt x="2230018" y="2032546"/>
                </a:lnTo>
                <a:lnTo>
                  <a:pt x="2242642" y="2031314"/>
                </a:lnTo>
                <a:lnTo>
                  <a:pt x="2236520" y="1968157"/>
                </a:lnTo>
                <a:close/>
              </a:path>
              <a:path w="2535554" h="5054600">
                <a:moveTo>
                  <a:pt x="2248763" y="2094484"/>
                </a:moveTo>
                <a:lnTo>
                  <a:pt x="2236127" y="2095703"/>
                </a:lnTo>
                <a:lnTo>
                  <a:pt x="2242248" y="2158873"/>
                </a:lnTo>
                <a:lnTo>
                  <a:pt x="2254885" y="2157653"/>
                </a:lnTo>
                <a:lnTo>
                  <a:pt x="2248763" y="2094484"/>
                </a:lnTo>
                <a:close/>
              </a:path>
              <a:path w="2535554" h="5054600">
                <a:moveTo>
                  <a:pt x="2261006" y="2220810"/>
                </a:moveTo>
                <a:lnTo>
                  <a:pt x="2248382" y="2222042"/>
                </a:lnTo>
                <a:lnTo>
                  <a:pt x="2254491" y="2285199"/>
                </a:lnTo>
                <a:lnTo>
                  <a:pt x="2267127" y="2283980"/>
                </a:lnTo>
                <a:lnTo>
                  <a:pt x="2261006" y="2220810"/>
                </a:lnTo>
                <a:close/>
              </a:path>
              <a:path w="2535554" h="5054600">
                <a:moveTo>
                  <a:pt x="2273261" y="2347150"/>
                </a:moveTo>
                <a:lnTo>
                  <a:pt x="2260612" y="2348369"/>
                </a:lnTo>
                <a:lnTo>
                  <a:pt x="2266746" y="2411539"/>
                </a:lnTo>
                <a:lnTo>
                  <a:pt x="2279370" y="2410307"/>
                </a:lnTo>
                <a:lnTo>
                  <a:pt x="2273261" y="2347150"/>
                </a:lnTo>
                <a:close/>
              </a:path>
              <a:path w="2535554" h="5054600">
                <a:moveTo>
                  <a:pt x="2285492" y="2473477"/>
                </a:moveTo>
                <a:lnTo>
                  <a:pt x="2272868" y="2474709"/>
                </a:lnTo>
                <a:lnTo>
                  <a:pt x="2278976" y="2537866"/>
                </a:lnTo>
                <a:lnTo>
                  <a:pt x="2291613" y="2536647"/>
                </a:lnTo>
                <a:lnTo>
                  <a:pt x="2285492" y="2473477"/>
                </a:lnTo>
                <a:close/>
              </a:path>
              <a:path w="2535554" h="5054600">
                <a:moveTo>
                  <a:pt x="2297734" y="2599804"/>
                </a:moveTo>
                <a:lnTo>
                  <a:pt x="2285111" y="2601036"/>
                </a:lnTo>
                <a:lnTo>
                  <a:pt x="2291232" y="2664206"/>
                </a:lnTo>
                <a:lnTo>
                  <a:pt x="2303856" y="2662974"/>
                </a:lnTo>
                <a:lnTo>
                  <a:pt x="2297734" y="2599804"/>
                </a:lnTo>
                <a:close/>
              </a:path>
              <a:path w="2535554" h="5054600">
                <a:moveTo>
                  <a:pt x="2309977" y="2726143"/>
                </a:moveTo>
                <a:lnTo>
                  <a:pt x="2297341" y="2727363"/>
                </a:lnTo>
                <a:lnTo>
                  <a:pt x="2303462" y="2790532"/>
                </a:lnTo>
                <a:lnTo>
                  <a:pt x="2316099" y="2789301"/>
                </a:lnTo>
                <a:lnTo>
                  <a:pt x="2309977" y="2726143"/>
                </a:lnTo>
                <a:close/>
              </a:path>
              <a:path w="2535554" h="5054600">
                <a:moveTo>
                  <a:pt x="2322220" y="2852470"/>
                </a:moveTo>
                <a:lnTo>
                  <a:pt x="2309596" y="2853702"/>
                </a:lnTo>
                <a:lnTo>
                  <a:pt x="2315705" y="2916859"/>
                </a:lnTo>
                <a:lnTo>
                  <a:pt x="2328341" y="2915640"/>
                </a:lnTo>
                <a:lnTo>
                  <a:pt x="2322220" y="2852470"/>
                </a:lnTo>
                <a:close/>
              </a:path>
              <a:path w="2535554" h="5054600">
                <a:moveTo>
                  <a:pt x="2334475" y="2978810"/>
                </a:moveTo>
                <a:lnTo>
                  <a:pt x="2321826" y="2980029"/>
                </a:lnTo>
                <a:lnTo>
                  <a:pt x="2327960" y="3043199"/>
                </a:lnTo>
                <a:lnTo>
                  <a:pt x="2340584" y="3041967"/>
                </a:lnTo>
                <a:lnTo>
                  <a:pt x="2334475" y="2978810"/>
                </a:lnTo>
                <a:close/>
              </a:path>
              <a:path w="2535554" h="5054600">
                <a:moveTo>
                  <a:pt x="2346706" y="3105137"/>
                </a:moveTo>
                <a:lnTo>
                  <a:pt x="2334082" y="3106356"/>
                </a:lnTo>
                <a:lnTo>
                  <a:pt x="2340190" y="3169526"/>
                </a:lnTo>
                <a:lnTo>
                  <a:pt x="2352840" y="3168307"/>
                </a:lnTo>
                <a:lnTo>
                  <a:pt x="2346706" y="3105137"/>
                </a:lnTo>
                <a:close/>
              </a:path>
              <a:path w="2535554" h="5054600">
                <a:moveTo>
                  <a:pt x="2358948" y="3231464"/>
                </a:moveTo>
                <a:lnTo>
                  <a:pt x="2346325" y="3232696"/>
                </a:lnTo>
                <a:lnTo>
                  <a:pt x="2352446" y="3295853"/>
                </a:lnTo>
                <a:lnTo>
                  <a:pt x="2365070" y="3294634"/>
                </a:lnTo>
                <a:lnTo>
                  <a:pt x="2358948" y="3231464"/>
                </a:lnTo>
                <a:close/>
              </a:path>
              <a:path w="2535554" h="5054600">
                <a:moveTo>
                  <a:pt x="2371204" y="3357803"/>
                </a:moveTo>
                <a:lnTo>
                  <a:pt x="2358555" y="3359023"/>
                </a:lnTo>
                <a:lnTo>
                  <a:pt x="2364689" y="3422192"/>
                </a:lnTo>
                <a:lnTo>
                  <a:pt x="2377313" y="3420960"/>
                </a:lnTo>
                <a:lnTo>
                  <a:pt x="2371204" y="3357803"/>
                </a:lnTo>
                <a:close/>
              </a:path>
              <a:path w="2535554" h="5054600">
                <a:moveTo>
                  <a:pt x="2383434" y="3484130"/>
                </a:moveTo>
                <a:lnTo>
                  <a:pt x="2370810" y="3485349"/>
                </a:lnTo>
                <a:lnTo>
                  <a:pt x="2376932" y="3548519"/>
                </a:lnTo>
                <a:lnTo>
                  <a:pt x="2389568" y="3547300"/>
                </a:lnTo>
                <a:lnTo>
                  <a:pt x="2383434" y="3484130"/>
                </a:lnTo>
                <a:close/>
              </a:path>
              <a:path w="2535554" h="5054600">
                <a:moveTo>
                  <a:pt x="2395689" y="3610457"/>
                </a:moveTo>
                <a:lnTo>
                  <a:pt x="2383053" y="3611689"/>
                </a:lnTo>
                <a:lnTo>
                  <a:pt x="2389174" y="3674846"/>
                </a:lnTo>
                <a:lnTo>
                  <a:pt x="2401798" y="3673627"/>
                </a:lnTo>
                <a:lnTo>
                  <a:pt x="2395689" y="3610457"/>
                </a:lnTo>
                <a:close/>
              </a:path>
              <a:path w="2535554" h="5054600">
                <a:moveTo>
                  <a:pt x="2407932" y="3736797"/>
                </a:moveTo>
                <a:lnTo>
                  <a:pt x="2395296" y="3738016"/>
                </a:lnTo>
                <a:lnTo>
                  <a:pt x="2401417" y="3801186"/>
                </a:lnTo>
                <a:lnTo>
                  <a:pt x="2414054" y="3799954"/>
                </a:lnTo>
                <a:lnTo>
                  <a:pt x="2407932" y="3736797"/>
                </a:lnTo>
                <a:close/>
              </a:path>
              <a:path w="2535554" h="5054600">
                <a:moveTo>
                  <a:pt x="2420175" y="3863124"/>
                </a:moveTo>
                <a:lnTo>
                  <a:pt x="2407539" y="3864356"/>
                </a:lnTo>
                <a:lnTo>
                  <a:pt x="2413660" y="3927513"/>
                </a:lnTo>
                <a:lnTo>
                  <a:pt x="2426284" y="3926293"/>
                </a:lnTo>
                <a:lnTo>
                  <a:pt x="2420175" y="3863124"/>
                </a:lnTo>
                <a:close/>
              </a:path>
              <a:path w="2535554" h="5054600">
                <a:moveTo>
                  <a:pt x="2432418" y="3989451"/>
                </a:moveTo>
                <a:lnTo>
                  <a:pt x="2419781" y="3990682"/>
                </a:lnTo>
                <a:lnTo>
                  <a:pt x="2425903" y="4053852"/>
                </a:lnTo>
                <a:lnTo>
                  <a:pt x="2438539" y="4052620"/>
                </a:lnTo>
                <a:lnTo>
                  <a:pt x="2432418" y="3989451"/>
                </a:lnTo>
                <a:close/>
              </a:path>
              <a:path w="2535554" h="5054600">
                <a:moveTo>
                  <a:pt x="2444648" y="4115790"/>
                </a:moveTo>
                <a:lnTo>
                  <a:pt x="2432024" y="4117009"/>
                </a:lnTo>
                <a:lnTo>
                  <a:pt x="2438146" y="4180179"/>
                </a:lnTo>
                <a:lnTo>
                  <a:pt x="2450782" y="4178947"/>
                </a:lnTo>
                <a:lnTo>
                  <a:pt x="2444648" y="4115790"/>
                </a:lnTo>
                <a:close/>
              </a:path>
              <a:path w="2535554" h="5054600">
                <a:moveTo>
                  <a:pt x="2456903" y="4242117"/>
                </a:moveTo>
                <a:lnTo>
                  <a:pt x="2444267" y="4243349"/>
                </a:lnTo>
                <a:lnTo>
                  <a:pt x="2450388" y="4306506"/>
                </a:lnTo>
                <a:lnTo>
                  <a:pt x="2463012" y="4305287"/>
                </a:lnTo>
                <a:lnTo>
                  <a:pt x="2456903" y="4242117"/>
                </a:lnTo>
                <a:close/>
              </a:path>
              <a:path w="2535554" h="5054600">
                <a:moveTo>
                  <a:pt x="2469146" y="4368457"/>
                </a:moveTo>
                <a:lnTo>
                  <a:pt x="2456510" y="4369676"/>
                </a:lnTo>
                <a:lnTo>
                  <a:pt x="2462644" y="4432846"/>
                </a:lnTo>
                <a:lnTo>
                  <a:pt x="2475268" y="4431614"/>
                </a:lnTo>
                <a:lnTo>
                  <a:pt x="2469146" y="4368457"/>
                </a:lnTo>
                <a:close/>
              </a:path>
              <a:path w="2535554" h="5054600">
                <a:moveTo>
                  <a:pt x="2481389" y="4494784"/>
                </a:moveTo>
                <a:lnTo>
                  <a:pt x="2468753" y="4496003"/>
                </a:lnTo>
                <a:lnTo>
                  <a:pt x="2474874" y="4559173"/>
                </a:lnTo>
                <a:lnTo>
                  <a:pt x="2487510" y="4557953"/>
                </a:lnTo>
                <a:lnTo>
                  <a:pt x="2481389" y="4494784"/>
                </a:lnTo>
                <a:close/>
              </a:path>
              <a:path w="2535554" h="5054600">
                <a:moveTo>
                  <a:pt x="2493632" y="4621110"/>
                </a:moveTo>
                <a:lnTo>
                  <a:pt x="2481008" y="4622342"/>
                </a:lnTo>
                <a:lnTo>
                  <a:pt x="2487117" y="4685499"/>
                </a:lnTo>
                <a:lnTo>
                  <a:pt x="2499753" y="4684280"/>
                </a:lnTo>
                <a:lnTo>
                  <a:pt x="2493632" y="4621110"/>
                </a:lnTo>
                <a:close/>
              </a:path>
              <a:path w="2535554" h="5054600">
                <a:moveTo>
                  <a:pt x="2505875" y="4747450"/>
                </a:moveTo>
                <a:lnTo>
                  <a:pt x="2493238" y="4748669"/>
                </a:lnTo>
                <a:lnTo>
                  <a:pt x="2499372" y="4811839"/>
                </a:lnTo>
                <a:lnTo>
                  <a:pt x="2511996" y="4810607"/>
                </a:lnTo>
                <a:lnTo>
                  <a:pt x="2505875" y="4747450"/>
                </a:lnTo>
                <a:close/>
              </a:path>
              <a:path w="2535554" h="5054600">
                <a:moveTo>
                  <a:pt x="2518117" y="4873777"/>
                </a:moveTo>
                <a:lnTo>
                  <a:pt x="2505481" y="4874996"/>
                </a:lnTo>
                <a:lnTo>
                  <a:pt x="2511602" y="4938166"/>
                </a:lnTo>
                <a:lnTo>
                  <a:pt x="2524252" y="4936947"/>
                </a:lnTo>
                <a:lnTo>
                  <a:pt x="2518117" y="4873777"/>
                </a:lnTo>
                <a:close/>
              </a:path>
              <a:path w="2535554" h="5054600">
                <a:moveTo>
                  <a:pt x="2530360" y="5000104"/>
                </a:moveTo>
                <a:lnTo>
                  <a:pt x="2517736" y="5001336"/>
                </a:lnTo>
                <a:lnTo>
                  <a:pt x="2522842" y="5054028"/>
                </a:lnTo>
                <a:lnTo>
                  <a:pt x="2535466" y="5052809"/>
                </a:lnTo>
                <a:lnTo>
                  <a:pt x="2530360" y="5000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77356" y="205101"/>
            <a:ext cx="1275080" cy="2081530"/>
          </a:xfrm>
          <a:custGeom>
            <a:avLst/>
            <a:gdLst/>
            <a:ahLst/>
            <a:cxnLst/>
            <a:rect l="l" t="t" r="r" b="b"/>
            <a:pathLst>
              <a:path w="1275079" h="2081530">
                <a:moveTo>
                  <a:pt x="1265301" y="0"/>
                </a:moveTo>
                <a:lnTo>
                  <a:pt x="1223581" y="47815"/>
                </a:lnTo>
                <a:lnTo>
                  <a:pt x="1233144" y="56159"/>
                </a:lnTo>
                <a:lnTo>
                  <a:pt x="1274864" y="8356"/>
                </a:lnTo>
                <a:lnTo>
                  <a:pt x="1265301" y="0"/>
                </a:lnTo>
                <a:close/>
              </a:path>
              <a:path w="1275079" h="2081530">
                <a:moveTo>
                  <a:pt x="1181849" y="95643"/>
                </a:moveTo>
                <a:lnTo>
                  <a:pt x="1140129" y="143446"/>
                </a:lnTo>
                <a:lnTo>
                  <a:pt x="1149692" y="151803"/>
                </a:lnTo>
                <a:lnTo>
                  <a:pt x="1191425" y="103974"/>
                </a:lnTo>
                <a:lnTo>
                  <a:pt x="1181849" y="95643"/>
                </a:lnTo>
                <a:close/>
              </a:path>
              <a:path w="1275079" h="2081530">
                <a:moveTo>
                  <a:pt x="1098410" y="191274"/>
                </a:moveTo>
                <a:lnTo>
                  <a:pt x="1056678" y="239090"/>
                </a:lnTo>
                <a:lnTo>
                  <a:pt x="1066253" y="247434"/>
                </a:lnTo>
                <a:lnTo>
                  <a:pt x="1107960" y="199618"/>
                </a:lnTo>
                <a:lnTo>
                  <a:pt x="1098410" y="191274"/>
                </a:lnTo>
                <a:close/>
              </a:path>
              <a:path w="1275079" h="2081530">
                <a:moveTo>
                  <a:pt x="1014958" y="286905"/>
                </a:moveTo>
                <a:lnTo>
                  <a:pt x="973239" y="334721"/>
                </a:lnTo>
                <a:lnTo>
                  <a:pt x="982789" y="343077"/>
                </a:lnTo>
                <a:lnTo>
                  <a:pt x="1024534" y="295249"/>
                </a:lnTo>
                <a:lnTo>
                  <a:pt x="1014958" y="286905"/>
                </a:lnTo>
                <a:close/>
              </a:path>
              <a:path w="1275079" h="2081530">
                <a:moveTo>
                  <a:pt x="931506" y="382549"/>
                </a:moveTo>
                <a:lnTo>
                  <a:pt x="889787" y="430364"/>
                </a:lnTo>
                <a:lnTo>
                  <a:pt x="899350" y="438708"/>
                </a:lnTo>
                <a:lnTo>
                  <a:pt x="941069" y="390880"/>
                </a:lnTo>
                <a:lnTo>
                  <a:pt x="931506" y="382549"/>
                </a:lnTo>
                <a:close/>
              </a:path>
              <a:path w="1275079" h="2081530">
                <a:moveTo>
                  <a:pt x="848067" y="478180"/>
                </a:moveTo>
                <a:lnTo>
                  <a:pt x="806348" y="525995"/>
                </a:lnTo>
                <a:lnTo>
                  <a:pt x="815898" y="534339"/>
                </a:lnTo>
                <a:lnTo>
                  <a:pt x="857618" y="486524"/>
                </a:lnTo>
                <a:lnTo>
                  <a:pt x="848067" y="478180"/>
                </a:lnTo>
                <a:close/>
              </a:path>
              <a:path w="1275079" h="2081530">
                <a:moveTo>
                  <a:pt x="764616" y="573824"/>
                </a:moveTo>
                <a:lnTo>
                  <a:pt x="722896" y="621626"/>
                </a:lnTo>
                <a:lnTo>
                  <a:pt x="732459" y="629983"/>
                </a:lnTo>
                <a:lnTo>
                  <a:pt x="774179" y="582155"/>
                </a:lnTo>
                <a:lnTo>
                  <a:pt x="764616" y="573824"/>
                </a:lnTo>
                <a:close/>
              </a:path>
              <a:path w="1275079" h="2081530">
                <a:moveTo>
                  <a:pt x="681177" y="669455"/>
                </a:moveTo>
                <a:lnTo>
                  <a:pt x="639457" y="717270"/>
                </a:lnTo>
                <a:lnTo>
                  <a:pt x="649008" y="725601"/>
                </a:lnTo>
                <a:lnTo>
                  <a:pt x="690727" y="677799"/>
                </a:lnTo>
                <a:lnTo>
                  <a:pt x="681177" y="669455"/>
                </a:lnTo>
                <a:close/>
              </a:path>
              <a:path w="1275079" h="2081530">
                <a:moveTo>
                  <a:pt x="597725" y="765086"/>
                </a:moveTo>
                <a:lnTo>
                  <a:pt x="556005" y="812901"/>
                </a:lnTo>
                <a:lnTo>
                  <a:pt x="565556" y="821245"/>
                </a:lnTo>
                <a:lnTo>
                  <a:pt x="607288" y="773430"/>
                </a:lnTo>
                <a:lnTo>
                  <a:pt x="597725" y="765086"/>
                </a:lnTo>
                <a:close/>
              </a:path>
              <a:path w="1275079" h="2081530">
                <a:moveTo>
                  <a:pt x="514286" y="860717"/>
                </a:moveTo>
                <a:lnTo>
                  <a:pt x="511708" y="863676"/>
                </a:lnTo>
                <a:lnTo>
                  <a:pt x="483946" y="918121"/>
                </a:lnTo>
                <a:lnTo>
                  <a:pt x="495261" y="923886"/>
                </a:lnTo>
                <a:lnTo>
                  <a:pt x="522300" y="870826"/>
                </a:lnTo>
                <a:lnTo>
                  <a:pt x="523836" y="869073"/>
                </a:lnTo>
                <a:lnTo>
                  <a:pt x="514286" y="860717"/>
                </a:lnTo>
                <a:close/>
              </a:path>
              <a:path w="1275079" h="2081530">
                <a:moveTo>
                  <a:pt x="455129" y="974661"/>
                </a:moveTo>
                <a:lnTo>
                  <a:pt x="426300" y="1031201"/>
                </a:lnTo>
                <a:lnTo>
                  <a:pt x="437616" y="1036967"/>
                </a:lnTo>
                <a:lnTo>
                  <a:pt x="466432" y="980414"/>
                </a:lnTo>
                <a:lnTo>
                  <a:pt x="455129" y="974661"/>
                </a:lnTo>
                <a:close/>
              </a:path>
              <a:path w="1275079" h="2081530">
                <a:moveTo>
                  <a:pt x="397471" y="1087729"/>
                </a:moveTo>
                <a:lnTo>
                  <a:pt x="368655" y="1144270"/>
                </a:lnTo>
                <a:lnTo>
                  <a:pt x="379958" y="1150035"/>
                </a:lnTo>
                <a:lnTo>
                  <a:pt x="408787" y="1093508"/>
                </a:lnTo>
                <a:lnTo>
                  <a:pt x="397471" y="1087729"/>
                </a:lnTo>
                <a:close/>
              </a:path>
              <a:path w="1275079" h="2081530">
                <a:moveTo>
                  <a:pt x="339826" y="1200823"/>
                </a:moveTo>
                <a:lnTo>
                  <a:pt x="311022" y="1257350"/>
                </a:lnTo>
                <a:lnTo>
                  <a:pt x="322313" y="1263116"/>
                </a:lnTo>
                <a:lnTo>
                  <a:pt x="351142" y="1206576"/>
                </a:lnTo>
                <a:lnTo>
                  <a:pt x="339826" y="1200823"/>
                </a:lnTo>
                <a:close/>
              </a:path>
              <a:path w="1275079" h="2081530">
                <a:moveTo>
                  <a:pt x="286651" y="1317231"/>
                </a:moveTo>
                <a:lnTo>
                  <a:pt x="273570" y="1379334"/>
                </a:lnTo>
                <a:lnTo>
                  <a:pt x="285991" y="1381950"/>
                </a:lnTo>
                <a:lnTo>
                  <a:pt x="299059" y="1319847"/>
                </a:lnTo>
                <a:lnTo>
                  <a:pt x="286651" y="1317231"/>
                </a:lnTo>
                <a:close/>
              </a:path>
              <a:path w="1275079" h="2081530">
                <a:moveTo>
                  <a:pt x="260489" y="1441437"/>
                </a:moveTo>
                <a:lnTo>
                  <a:pt x="247421" y="1503527"/>
                </a:lnTo>
                <a:lnTo>
                  <a:pt x="259841" y="1506143"/>
                </a:lnTo>
                <a:lnTo>
                  <a:pt x="272910" y="1444053"/>
                </a:lnTo>
                <a:lnTo>
                  <a:pt x="260489" y="1441437"/>
                </a:lnTo>
                <a:close/>
              </a:path>
              <a:path w="1275079" h="2081530">
                <a:moveTo>
                  <a:pt x="234340" y="1565630"/>
                </a:moveTo>
                <a:lnTo>
                  <a:pt x="221272" y="1627733"/>
                </a:lnTo>
                <a:lnTo>
                  <a:pt x="233692" y="1630349"/>
                </a:lnTo>
                <a:lnTo>
                  <a:pt x="246773" y="1568246"/>
                </a:lnTo>
                <a:lnTo>
                  <a:pt x="234340" y="1565630"/>
                </a:lnTo>
                <a:close/>
              </a:path>
              <a:path w="1275079" h="2081530">
                <a:moveTo>
                  <a:pt x="208191" y="1689836"/>
                </a:moveTo>
                <a:lnTo>
                  <a:pt x="195122" y="1751926"/>
                </a:lnTo>
                <a:lnTo>
                  <a:pt x="207543" y="1754543"/>
                </a:lnTo>
                <a:lnTo>
                  <a:pt x="220624" y="1692452"/>
                </a:lnTo>
                <a:lnTo>
                  <a:pt x="208191" y="1689836"/>
                </a:lnTo>
                <a:close/>
              </a:path>
              <a:path w="1275079" h="2081530">
                <a:moveTo>
                  <a:pt x="171246" y="1807133"/>
                </a:moveTo>
                <a:lnTo>
                  <a:pt x="136994" y="1860562"/>
                </a:lnTo>
                <a:lnTo>
                  <a:pt x="147675" y="1867420"/>
                </a:lnTo>
                <a:lnTo>
                  <a:pt x="181927" y="1813979"/>
                </a:lnTo>
                <a:lnTo>
                  <a:pt x="171246" y="1807133"/>
                </a:lnTo>
                <a:close/>
              </a:path>
              <a:path w="1275079" h="2081530">
                <a:moveTo>
                  <a:pt x="102742" y="1913991"/>
                </a:moveTo>
                <a:lnTo>
                  <a:pt x="68491" y="1967420"/>
                </a:lnTo>
                <a:lnTo>
                  <a:pt x="79184" y="1974265"/>
                </a:lnTo>
                <a:lnTo>
                  <a:pt x="113436" y="1920836"/>
                </a:lnTo>
                <a:lnTo>
                  <a:pt x="102742" y="1913991"/>
                </a:lnTo>
                <a:close/>
              </a:path>
              <a:path w="1275079" h="2081530">
                <a:moveTo>
                  <a:pt x="34251" y="2020849"/>
                </a:moveTo>
                <a:lnTo>
                  <a:pt x="0" y="2074265"/>
                </a:lnTo>
                <a:lnTo>
                  <a:pt x="10680" y="2081123"/>
                </a:lnTo>
                <a:lnTo>
                  <a:pt x="44932" y="2027694"/>
                </a:lnTo>
                <a:lnTo>
                  <a:pt x="34251" y="2020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94" y="2564819"/>
            <a:ext cx="8248015" cy="1987550"/>
          </a:xfrm>
          <a:custGeom>
            <a:avLst/>
            <a:gdLst/>
            <a:ahLst/>
            <a:cxnLst/>
            <a:rect l="l" t="t" r="r" b="b"/>
            <a:pathLst>
              <a:path w="8248015" h="1987550">
                <a:moveTo>
                  <a:pt x="1739" y="0"/>
                </a:moveTo>
                <a:lnTo>
                  <a:pt x="0" y="4906"/>
                </a:lnTo>
                <a:lnTo>
                  <a:pt x="0" y="12849"/>
                </a:lnTo>
                <a:lnTo>
                  <a:pt x="57315" y="33147"/>
                </a:lnTo>
                <a:lnTo>
                  <a:pt x="61556" y="21183"/>
                </a:lnTo>
                <a:lnTo>
                  <a:pt x="1739" y="0"/>
                </a:lnTo>
                <a:close/>
              </a:path>
              <a:path w="8248015" h="1987550">
                <a:moveTo>
                  <a:pt x="121373" y="42367"/>
                </a:moveTo>
                <a:lnTo>
                  <a:pt x="117132" y="54330"/>
                </a:lnTo>
                <a:lnTo>
                  <a:pt x="176961" y="75501"/>
                </a:lnTo>
                <a:lnTo>
                  <a:pt x="181190" y="63550"/>
                </a:lnTo>
                <a:lnTo>
                  <a:pt x="121373" y="42367"/>
                </a:lnTo>
                <a:close/>
              </a:path>
              <a:path w="8248015" h="1987550">
                <a:moveTo>
                  <a:pt x="241020" y="84734"/>
                </a:moveTo>
                <a:lnTo>
                  <a:pt x="236791" y="96685"/>
                </a:lnTo>
                <a:lnTo>
                  <a:pt x="296608" y="117868"/>
                </a:lnTo>
                <a:lnTo>
                  <a:pt x="300837" y="105905"/>
                </a:lnTo>
                <a:lnTo>
                  <a:pt x="241020" y="84734"/>
                </a:lnTo>
                <a:close/>
              </a:path>
              <a:path w="8248015" h="1987550">
                <a:moveTo>
                  <a:pt x="360667" y="127088"/>
                </a:moveTo>
                <a:lnTo>
                  <a:pt x="356438" y="139052"/>
                </a:lnTo>
                <a:lnTo>
                  <a:pt x="416255" y="160235"/>
                </a:lnTo>
                <a:lnTo>
                  <a:pt x="420496" y="148272"/>
                </a:lnTo>
                <a:lnTo>
                  <a:pt x="360667" y="127088"/>
                </a:lnTo>
                <a:close/>
              </a:path>
              <a:path w="8248015" h="1987550">
                <a:moveTo>
                  <a:pt x="480313" y="169456"/>
                </a:moveTo>
                <a:lnTo>
                  <a:pt x="476072" y="181419"/>
                </a:lnTo>
                <a:lnTo>
                  <a:pt x="535889" y="202590"/>
                </a:lnTo>
                <a:lnTo>
                  <a:pt x="540130" y="190639"/>
                </a:lnTo>
                <a:lnTo>
                  <a:pt x="480313" y="169456"/>
                </a:lnTo>
                <a:close/>
              </a:path>
              <a:path w="8248015" h="1987550">
                <a:moveTo>
                  <a:pt x="599947" y="211823"/>
                </a:moveTo>
                <a:lnTo>
                  <a:pt x="595718" y="223774"/>
                </a:lnTo>
                <a:lnTo>
                  <a:pt x="655548" y="244957"/>
                </a:lnTo>
                <a:lnTo>
                  <a:pt x="659777" y="232994"/>
                </a:lnTo>
                <a:lnTo>
                  <a:pt x="599947" y="211823"/>
                </a:lnTo>
                <a:close/>
              </a:path>
              <a:path w="8248015" h="1987550">
                <a:moveTo>
                  <a:pt x="719594" y="254177"/>
                </a:moveTo>
                <a:lnTo>
                  <a:pt x="715365" y="266141"/>
                </a:lnTo>
                <a:lnTo>
                  <a:pt x="775182" y="287324"/>
                </a:lnTo>
                <a:lnTo>
                  <a:pt x="779424" y="275361"/>
                </a:lnTo>
                <a:lnTo>
                  <a:pt x="719594" y="254177"/>
                </a:lnTo>
                <a:close/>
              </a:path>
              <a:path w="8248015" h="1987550">
                <a:moveTo>
                  <a:pt x="839241" y="296545"/>
                </a:moveTo>
                <a:lnTo>
                  <a:pt x="835012" y="308495"/>
                </a:lnTo>
                <a:lnTo>
                  <a:pt x="894829" y="329692"/>
                </a:lnTo>
                <a:lnTo>
                  <a:pt x="899071" y="317728"/>
                </a:lnTo>
                <a:lnTo>
                  <a:pt x="839241" y="296545"/>
                </a:lnTo>
                <a:close/>
              </a:path>
              <a:path w="8248015" h="1987550">
                <a:moveTo>
                  <a:pt x="958888" y="338912"/>
                </a:moveTo>
                <a:lnTo>
                  <a:pt x="954646" y="350862"/>
                </a:lnTo>
                <a:lnTo>
                  <a:pt x="1014475" y="372046"/>
                </a:lnTo>
                <a:lnTo>
                  <a:pt x="1018705" y="360083"/>
                </a:lnTo>
                <a:lnTo>
                  <a:pt x="958888" y="338912"/>
                </a:lnTo>
                <a:close/>
              </a:path>
              <a:path w="8248015" h="1987550">
                <a:moveTo>
                  <a:pt x="1078534" y="381266"/>
                </a:moveTo>
                <a:lnTo>
                  <a:pt x="1074305" y="393230"/>
                </a:lnTo>
                <a:lnTo>
                  <a:pt x="1134122" y="414413"/>
                </a:lnTo>
                <a:lnTo>
                  <a:pt x="1138364" y="402450"/>
                </a:lnTo>
                <a:lnTo>
                  <a:pt x="1078534" y="381266"/>
                </a:lnTo>
                <a:close/>
              </a:path>
              <a:path w="8248015" h="1987550">
                <a:moveTo>
                  <a:pt x="1198181" y="423633"/>
                </a:moveTo>
                <a:lnTo>
                  <a:pt x="1193939" y="435597"/>
                </a:lnTo>
                <a:lnTo>
                  <a:pt x="1253769" y="456768"/>
                </a:lnTo>
                <a:lnTo>
                  <a:pt x="1258011" y="444817"/>
                </a:lnTo>
                <a:lnTo>
                  <a:pt x="1198181" y="423633"/>
                </a:lnTo>
                <a:close/>
              </a:path>
              <a:path w="8248015" h="1987550">
                <a:moveTo>
                  <a:pt x="1317828" y="466001"/>
                </a:moveTo>
                <a:lnTo>
                  <a:pt x="1313586" y="477951"/>
                </a:lnTo>
                <a:lnTo>
                  <a:pt x="1373403" y="499135"/>
                </a:lnTo>
                <a:lnTo>
                  <a:pt x="1377645" y="487172"/>
                </a:lnTo>
                <a:lnTo>
                  <a:pt x="1317828" y="466001"/>
                </a:lnTo>
                <a:close/>
              </a:path>
              <a:path w="8248015" h="1987550">
                <a:moveTo>
                  <a:pt x="1437462" y="508355"/>
                </a:moveTo>
                <a:lnTo>
                  <a:pt x="1433220" y="520319"/>
                </a:lnTo>
                <a:lnTo>
                  <a:pt x="1493062" y="541502"/>
                </a:lnTo>
                <a:lnTo>
                  <a:pt x="1497279" y="529539"/>
                </a:lnTo>
                <a:lnTo>
                  <a:pt x="1437462" y="508355"/>
                </a:lnTo>
                <a:close/>
              </a:path>
              <a:path w="8248015" h="1987550">
                <a:moveTo>
                  <a:pt x="1557121" y="550722"/>
                </a:moveTo>
                <a:lnTo>
                  <a:pt x="1552879" y="562686"/>
                </a:lnTo>
                <a:lnTo>
                  <a:pt x="1612696" y="583857"/>
                </a:lnTo>
                <a:lnTo>
                  <a:pt x="1616938" y="571906"/>
                </a:lnTo>
                <a:lnTo>
                  <a:pt x="1557121" y="550722"/>
                </a:lnTo>
                <a:close/>
              </a:path>
              <a:path w="8248015" h="1987550">
                <a:moveTo>
                  <a:pt x="1676755" y="593064"/>
                </a:moveTo>
                <a:lnTo>
                  <a:pt x="1672513" y="605040"/>
                </a:lnTo>
                <a:lnTo>
                  <a:pt x="1732343" y="626224"/>
                </a:lnTo>
                <a:lnTo>
                  <a:pt x="1736585" y="614248"/>
                </a:lnTo>
                <a:lnTo>
                  <a:pt x="1676755" y="593064"/>
                </a:lnTo>
                <a:close/>
              </a:path>
              <a:path w="8248015" h="1987550">
                <a:moveTo>
                  <a:pt x="1796402" y="635431"/>
                </a:moveTo>
                <a:lnTo>
                  <a:pt x="1792160" y="647407"/>
                </a:lnTo>
                <a:lnTo>
                  <a:pt x="1851977" y="668591"/>
                </a:lnTo>
                <a:lnTo>
                  <a:pt x="1856219" y="656615"/>
                </a:lnTo>
                <a:lnTo>
                  <a:pt x="1796402" y="635431"/>
                </a:lnTo>
                <a:close/>
              </a:path>
              <a:path w="8248015" h="1987550">
                <a:moveTo>
                  <a:pt x="1916036" y="677799"/>
                </a:moveTo>
                <a:lnTo>
                  <a:pt x="1911819" y="689775"/>
                </a:lnTo>
                <a:lnTo>
                  <a:pt x="1971636" y="710946"/>
                </a:lnTo>
                <a:lnTo>
                  <a:pt x="1975878" y="698982"/>
                </a:lnTo>
                <a:lnTo>
                  <a:pt x="1916036" y="677799"/>
                </a:lnTo>
                <a:close/>
              </a:path>
              <a:path w="8248015" h="1987550">
                <a:moveTo>
                  <a:pt x="2036533" y="715289"/>
                </a:moveTo>
                <a:lnTo>
                  <a:pt x="2033460" y="727595"/>
                </a:lnTo>
                <a:lnTo>
                  <a:pt x="2095017" y="742975"/>
                </a:lnTo>
                <a:lnTo>
                  <a:pt x="2098103" y="730669"/>
                </a:lnTo>
                <a:lnTo>
                  <a:pt x="2036533" y="715289"/>
                </a:lnTo>
                <a:close/>
              </a:path>
              <a:path w="8248015" h="1987550">
                <a:moveTo>
                  <a:pt x="2159673" y="746061"/>
                </a:moveTo>
                <a:lnTo>
                  <a:pt x="2156586" y="758380"/>
                </a:lnTo>
                <a:lnTo>
                  <a:pt x="2218156" y="773772"/>
                </a:lnTo>
                <a:lnTo>
                  <a:pt x="2221229" y="761453"/>
                </a:lnTo>
                <a:lnTo>
                  <a:pt x="2159673" y="746061"/>
                </a:lnTo>
                <a:close/>
              </a:path>
              <a:path w="8248015" h="1987550">
                <a:moveTo>
                  <a:pt x="2282799" y="776846"/>
                </a:moveTo>
                <a:lnTo>
                  <a:pt x="2279713" y="789152"/>
                </a:lnTo>
                <a:lnTo>
                  <a:pt x="2341283" y="804545"/>
                </a:lnTo>
                <a:lnTo>
                  <a:pt x="2344369" y="792238"/>
                </a:lnTo>
                <a:lnTo>
                  <a:pt x="2282799" y="776846"/>
                </a:lnTo>
                <a:close/>
              </a:path>
              <a:path w="8248015" h="1987550">
                <a:moveTo>
                  <a:pt x="2405926" y="807631"/>
                </a:moveTo>
                <a:lnTo>
                  <a:pt x="2402852" y="819950"/>
                </a:lnTo>
                <a:lnTo>
                  <a:pt x="2464422" y="835329"/>
                </a:lnTo>
                <a:lnTo>
                  <a:pt x="2467495" y="823023"/>
                </a:lnTo>
                <a:lnTo>
                  <a:pt x="2405926" y="807631"/>
                </a:lnTo>
                <a:close/>
              </a:path>
              <a:path w="8248015" h="1987550">
                <a:moveTo>
                  <a:pt x="2529065" y="838415"/>
                </a:moveTo>
                <a:lnTo>
                  <a:pt x="2525979" y="850722"/>
                </a:lnTo>
                <a:lnTo>
                  <a:pt x="2587548" y="866114"/>
                </a:lnTo>
                <a:lnTo>
                  <a:pt x="2590634" y="853808"/>
                </a:lnTo>
                <a:lnTo>
                  <a:pt x="2529065" y="838415"/>
                </a:lnTo>
                <a:close/>
              </a:path>
              <a:path w="8248015" h="1987550">
                <a:moveTo>
                  <a:pt x="2652191" y="869188"/>
                </a:moveTo>
                <a:lnTo>
                  <a:pt x="2649118" y="881507"/>
                </a:lnTo>
                <a:lnTo>
                  <a:pt x="2710687" y="896899"/>
                </a:lnTo>
                <a:lnTo>
                  <a:pt x="2713761" y="884593"/>
                </a:lnTo>
                <a:lnTo>
                  <a:pt x="2652191" y="869188"/>
                </a:lnTo>
                <a:close/>
              </a:path>
              <a:path w="8248015" h="1987550">
                <a:moveTo>
                  <a:pt x="2775330" y="899985"/>
                </a:moveTo>
                <a:lnTo>
                  <a:pt x="2772257" y="912291"/>
                </a:lnTo>
                <a:lnTo>
                  <a:pt x="2833827" y="927684"/>
                </a:lnTo>
                <a:lnTo>
                  <a:pt x="2836900" y="915365"/>
                </a:lnTo>
                <a:lnTo>
                  <a:pt x="2775330" y="899985"/>
                </a:lnTo>
                <a:close/>
              </a:path>
              <a:path w="8248015" h="1987550">
                <a:moveTo>
                  <a:pt x="2898457" y="930757"/>
                </a:moveTo>
                <a:lnTo>
                  <a:pt x="2895396" y="943076"/>
                </a:lnTo>
                <a:lnTo>
                  <a:pt x="2956953" y="958469"/>
                </a:lnTo>
                <a:lnTo>
                  <a:pt x="2960039" y="946162"/>
                </a:lnTo>
                <a:lnTo>
                  <a:pt x="2898457" y="930757"/>
                </a:lnTo>
                <a:close/>
              </a:path>
              <a:path w="8248015" h="1987550">
                <a:moveTo>
                  <a:pt x="3021609" y="961542"/>
                </a:moveTo>
                <a:lnTo>
                  <a:pt x="3018523" y="973848"/>
                </a:lnTo>
                <a:lnTo>
                  <a:pt x="3080092" y="989253"/>
                </a:lnTo>
                <a:lnTo>
                  <a:pt x="3083166" y="976934"/>
                </a:lnTo>
                <a:lnTo>
                  <a:pt x="3021609" y="961542"/>
                </a:lnTo>
                <a:close/>
              </a:path>
              <a:path w="8248015" h="1987550">
                <a:moveTo>
                  <a:pt x="3144735" y="992327"/>
                </a:moveTo>
                <a:lnTo>
                  <a:pt x="3141649" y="1004646"/>
                </a:lnTo>
                <a:lnTo>
                  <a:pt x="3154019" y="1007732"/>
                </a:lnTo>
                <a:lnTo>
                  <a:pt x="3203003" y="1020597"/>
                </a:lnTo>
                <a:lnTo>
                  <a:pt x="3206229" y="1008329"/>
                </a:lnTo>
                <a:lnTo>
                  <a:pt x="3157207" y="995438"/>
                </a:lnTo>
                <a:lnTo>
                  <a:pt x="3144735" y="992327"/>
                </a:lnTo>
                <a:close/>
              </a:path>
              <a:path w="8248015" h="1987550">
                <a:moveTo>
                  <a:pt x="3267595" y="1024458"/>
                </a:moveTo>
                <a:lnTo>
                  <a:pt x="3264369" y="1036726"/>
                </a:lnTo>
                <a:lnTo>
                  <a:pt x="3325748" y="1052855"/>
                </a:lnTo>
                <a:lnTo>
                  <a:pt x="3328974" y="1040574"/>
                </a:lnTo>
                <a:lnTo>
                  <a:pt x="3267595" y="1024458"/>
                </a:lnTo>
                <a:close/>
              </a:path>
              <a:path w="8248015" h="1987550">
                <a:moveTo>
                  <a:pt x="3390353" y="1056703"/>
                </a:moveTo>
                <a:lnTo>
                  <a:pt x="3387128" y="1068984"/>
                </a:lnTo>
                <a:lnTo>
                  <a:pt x="3448507" y="1085113"/>
                </a:lnTo>
                <a:lnTo>
                  <a:pt x="3451732" y="1072845"/>
                </a:lnTo>
                <a:lnTo>
                  <a:pt x="3390353" y="1056703"/>
                </a:lnTo>
                <a:close/>
              </a:path>
              <a:path w="8248015" h="1987550">
                <a:moveTo>
                  <a:pt x="3513112" y="1088974"/>
                </a:moveTo>
                <a:lnTo>
                  <a:pt x="3509886" y="1101242"/>
                </a:lnTo>
                <a:lnTo>
                  <a:pt x="3571265" y="1117371"/>
                </a:lnTo>
                <a:lnTo>
                  <a:pt x="3574491" y="1105090"/>
                </a:lnTo>
                <a:lnTo>
                  <a:pt x="3513112" y="1088974"/>
                </a:lnTo>
                <a:close/>
              </a:path>
              <a:path w="8248015" h="1987550">
                <a:moveTo>
                  <a:pt x="3635870" y="1121219"/>
                </a:moveTo>
                <a:lnTo>
                  <a:pt x="3632631" y="1133500"/>
                </a:lnTo>
                <a:lnTo>
                  <a:pt x="3694023" y="1149629"/>
                </a:lnTo>
                <a:lnTo>
                  <a:pt x="3697236" y="1137361"/>
                </a:lnTo>
                <a:lnTo>
                  <a:pt x="3635870" y="1121219"/>
                </a:lnTo>
                <a:close/>
              </a:path>
              <a:path w="8248015" h="1987550">
                <a:moveTo>
                  <a:pt x="3758615" y="1153477"/>
                </a:moveTo>
                <a:lnTo>
                  <a:pt x="3755402" y="1165758"/>
                </a:lnTo>
                <a:lnTo>
                  <a:pt x="3816781" y="1181874"/>
                </a:lnTo>
                <a:lnTo>
                  <a:pt x="3820007" y="1169606"/>
                </a:lnTo>
                <a:lnTo>
                  <a:pt x="3758615" y="1153477"/>
                </a:lnTo>
                <a:close/>
              </a:path>
              <a:path w="8248015" h="1987550">
                <a:moveTo>
                  <a:pt x="3881386" y="1185735"/>
                </a:moveTo>
                <a:lnTo>
                  <a:pt x="3878160" y="1198016"/>
                </a:lnTo>
                <a:lnTo>
                  <a:pt x="3939539" y="1214145"/>
                </a:lnTo>
                <a:lnTo>
                  <a:pt x="3942765" y="1201864"/>
                </a:lnTo>
                <a:lnTo>
                  <a:pt x="3881386" y="1185735"/>
                </a:lnTo>
                <a:close/>
              </a:path>
              <a:path w="8248015" h="1987550">
                <a:moveTo>
                  <a:pt x="4004144" y="1217993"/>
                </a:moveTo>
                <a:lnTo>
                  <a:pt x="4000919" y="1230261"/>
                </a:lnTo>
                <a:lnTo>
                  <a:pt x="4062285" y="1246390"/>
                </a:lnTo>
                <a:lnTo>
                  <a:pt x="4065511" y="1234122"/>
                </a:lnTo>
                <a:lnTo>
                  <a:pt x="4004144" y="1217993"/>
                </a:lnTo>
                <a:close/>
              </a:path>
              <a:path w="8248015" h="1987550">
                <a:moveTo>
                  <a:pt x="4126890" y="1250251"/>
                </a:moveTo>
                <a:lnTo>
                  <a:pt x="4123664" y="1262532"/>
                </a:lnTo>
                <a:lnTo>
                  <a:pt x="4185043" y="1278661"/>
                </a:lnTo>
                <a:lnTo>
                  <a:pt x="4188269" y="1266367"/>
                </a:lnTo>
                <a:lnTo>
                  <a:pt x="4126890" y="1250251"/>
                </a:lnTo>
                <a:close/>
              </a:path>
              <a:path w="8248015" h="1987550">
                <a:moveTo>
                  <a:pt x="4249648" y="1282509"/>
                </a:moveTo>
                <a:lnTo>
                  <a:pt x="4246422" y="1294777"/>
                </a:lnTo>
                <a:lnTo>
                  <a:pt x="4307801" y="1310906"/>
                </a:lnTo>
                <a:lnTo>
                  <a:pt x="4311027" y="1298638"/>
                </a:lnTo>
                <a:lnTo>
                  <a:pt x="4249648" y="1282509"/>
                </a:lnTo>
                <a:close/>
              </a:path>
              <a:path w="8248015" h="1987550">
                <a:moveTo>
                  <a:pt x="4372394" y="1314754"/>
                </a:moveTo>
                <a:lnTo>
                  <a:pt x="4369168" y="1327035"/>
                </a:lnTo>
                <a:lnTo>
                  <a:pt x="4430547" y="1343164"/>
                </a:lnTo>
                <a:lnTo>
                  <a:pt x="4433773" y="1330883"/>
                </a:lnTo>
                <a:lnTo>
                  <a:pt x="4372394" y="1314754"/>
                </a:lnTo>
                <a:close/>
              </a:path>
              <a:path w="8248015" h="1987550">
                <a:moveTo>
                  <a:pt x="4495152" y="1347025"/>
                </a:moveTo>
                <a:lnTo>
                  <a:pt x="4491926" y="1359293"/>
                </a:lnTo>
                <a:lnTo>
                  <a:pt x="4553318" y="1375422"/>
                </a:lnTo>
                <a:lnTo>
                  <a:pt x="4556531" y="1363154"/>
                </a:lnTo>
                <a:lnTo>
                  <a:pt x="4495152" y="1347025"/>
                </a:lnTo>
                <a:close/>
              </a:path>
              <a:path w="8248015" h="1987550">
                <a:moveTo>
                  <a:pt x="4617910" y="1379270"/>
                </a:moveTo>
                <a:lnTo>
                  <a:pt x="4614697" y="1391551"/>
                </a:lnTo>
                <a:lnTo>
                  <a:pt x="4676063" y="1407680"/>
                </a:lnTo>
                <a:lnTo>
                  <a:pt x="4679289" y="1395399"/>
                </a:lnTo>
                <a:lnTo>
                  <a:pt x="4617910" y="1379270"/>
                </a:lnTo>
                <a:close/>
              </a:path>
              <a:path w="8248015" h="1987550">
                <a:moveTo>
                  <a:pt x="4740452" y="1413281"/>
                </a:moveTo>
                <a:lnTo>
                  <a:pt x="4736718" y="1425422"/>
                </a:lnTo>
                <a:lnTo>
                  <a:pt x="4797374" y="1444053"/>
                </a:lnTo>
                <a:lnTo>
                  <a:pt x="4801107" y="1431925"/>
                </a:lnTo>
                <a:lnTo>
                  <a:pt x="4740452" y="1413281"/>
                </a:lnTo>
                <a:close/>
              </a:path>
              <a:path w="8248015" h="1987550">
                <a:moveTo>
                  <a:pt x="4861775" y="1450568"/>
                </a:moveTo>
                <a:lnTo>
                  <a:pt x="4858042" y="1462697"/>
                </a:lnTo>
                <a:lnTo>
                  <a:pt x="4918697" y="1481328"/>
                </a:lnTo>
                <a:lnTo>
                  <a:pt x="4922431" y="1469199"/>
                </a:lnTo>
                <a:lnTo>
                  <a:pt x="4861775" y="1450568"/>
                </a:lnTo>
                <a:close/>
              </a:path>
              <a:path w="8248015" h="1987550">
                <a:moveTo>
                  <a:pt x="4983098" y="1487843"/>
                </a:moveTo>
                <a:lnTo>
                  <a:pt x="4979365" y="1499971"/>
                </a:lnTo>
                <a:lnTo>
                  <a:pt x="5040020" y="1518602"/>
                </a:lnTo>
                <a:lnTo>
                  <a:pt x="5043754" y="1506474"/>
                </a:lnTo>
                <a:lnTo>
                  <a:pt x="4983098" y="1487843"/>
                </a:lnTo>
                <a:close/>
              </a:path>
              <a:path w="8248015" h="1987550">
                <a:moveTo>
                  <a:pt x="5104422" y="1525117"/>
                </a:moveTo>
                <a:lnTo>
                  <a:pt x="5100688" y="1537246"/>
                </a:lnTo>
                <a:lnTo>
                  <a:pt x="5161356" y="1555889"/>
                </a:lnTo>
                <a:lnTo>
                  <a:pt x="5165077" y="1543748"/>
                </a:lnTo>
                <a:lnTo>
                  <a:pt x="5104422" y="1525117"/>
                </a:lnTo>
                <a:close/>
              </a:path>
              <a:path w="8248015" h="1987550">
                <a:moveTo>
                  <a:pt x="5225745" y="1562392"/>
                </a:moveTo>
                <a:lnTo>
                  <a:pt x="5222024" y="1574520"/>
                </a:lnTo>
                <a:lnTo>
                  <a:pt x="5282679" y="1593164"/>
                </a:lnTo>
                <a:lnTo>
                  <a:pt x="5286413" y="1581023"/>
                </a:lnTo>
                <a:lnTo>
                  <a:pt x="5225745" y="1562392"/>
                </a:lnTo>
                <a:close/>
              </a:path>
              <a:path w="8248015" h="1987550">
                <a:moveTo>
                  <a:pt x="5347080" y="1599653"/>
                </a:moveTo>
                <a:lnTo>
                  <a:pt x="5343347" y="1611795"/>
                </a:lnTo>
                <a:lnTo>
                  <a:pt x="5404002" y="1630438"/>
                </a:lnTo>
                <a:lnTo>
                  <a:pt x="5407736" y="1618310"/>
                </a:lnTo>
                <a:lnTo>
                  <a:pt x="5347080" y="1599653"/>
                </a:lnTo>
                <a:close/>
              </a:path>
              <a:path w="8248015" h="1987550">
                <a:moveTo>
                  <a:pt x="5468404" y="1636941"/>
                </a:moveTo>
                <a:lnTo>
                  <a:pt x="5464670" y="1649069"/>
                </a:lnTo>
                <a:lnTo>
                  <a:pt x="5525325" y="1667713"/>
                </a:lnTo>
                <a:lnTo>
                  <a:pt x="5529059" y="1655584"/>
                </a:lnTo>
                <a:lnTo>
                  <a:pt x="5468404" y="1636941"/>
                </a:lnTo>
                <a:close/>
              </a:path>
              <a:path w="8248015" h="1987550">
                <a:moveTo>
                  <a:pt x="5589727" y="1674215"/>
                </a:moveTo>
                <a:lnTo>
                  <a:pt x="5585993" y="1686344"/>
                </a:lnTo>
                <a:lnTo>
                  <a:pt x="5646661" y="1704975"/>
                </a:lnTo>
                <a:lnTo>
                  <a:pt x="5650382" y="1692859"/>
                </a:lnTo>
                <a:lnTo>
                  <a:pt x="5589727" y="1674215"/>
                </a:lnTo>
                <a:close/>
              </a:path>
              <a:path w="8248015" h="1987550">
                <a:moveTo>
                  <a:pt x="5711050" y="1711490"/>
                </a:moveTo>
                <a:lnTo>
                  <a:pt x="5707316" y="1723631"/>
                </a:lnTo>
                <a:lnTo>
                  <a:pt x="5767984" y="1742262"/>
                </a:lnTo>
                <a:lnTo>
                  <a:pt x="5771705" y="1730121"/>
                </a:lnTo>
                <a:lnTo>
                  <a:pt x="5711050" y="1711490"/>
                </a:lnTo>
                <a:close/>
              </a:path>
              <a:path w="8248015" h="1987550">
                <a:moveTo>
                  <a:pt x="5832373" y="1748764"/>
                </a:moveTo>
                <a:lnTo>
                  <a:pt x="5828652" y="1760905"/>
                </a:lnTo>
                <a:lnTo>
                  <a:pt x="5889320" y="1779536"/>
                </a:lnTo>
                <a:lnTo>
                  <a:pt x="5893041" y="1767395"/>
                </a:lnTo>
                <a:lnTo>
                  <a:pt x="5832373" y="1748764"/>
                </a:lnTo>
                <a:close/>
              </a:path>
              <a:path w="8248015" h="1987550">
                <a:moveTo>
                  <a:pt x="5953709" y="1786051"/>
                </a:moveTo>
                <a:lnTo>
                  <a:pt x="5949975" y="1798180"/>
                </a:lnTo>
                <a:lnTo>
                  <a:pt x="6010643" y="1816811"/>
                </a:lnTo>
                <a:lnTo>
                  <a:pt x="6014364" y="1804682"/>
                </a:lnTo>
                <a:lnTo>
                  <a:pt x="5953709" y="1786051"/>
                </a:lnTo>
                <a:close/>
              </a:path>
              <a:path w="8248015" h="1987550">
                <a:moveTo>
                  <a:pt x="6075032" y="1823326"/>
                </a:moveTo>
                <a:lnTo>
                  <a:pt x="6071298" y="1835442"/>
                </a:lnTo>
                <a:lnTo>
                  <a:pt x="6131966" y="1854085"/>
                </a:lnTo>
                <a:lnTo>
                  <a:pt x="6135687" y="1841957"/>
                </a:lnTo>
                <a:lnTo>
                  <a:pt x="6075032" y="1823326"/>
                </a:lnTo>
                <a:close/>
              </a:path>
              <a:path w="8248015" h="1987550">
                <a:moveTo>
                  <a:pt x="6196355" y="1860588"/>
                </a:moveTo>
                <a:lnTo>
                  <a:pt x="6192621" y="1872716"/>
                </a:lnTo>
                <a:lnTo>
                  <a:pt x="6253289" y="1891372"/>
                </a:lnTo>
                <a:lnTo>
                  <a:pt x="6257010" y="1879231"/>
                </a:lnTo>
                <a:lnTo>
                  <a:pt x="6196355" y="1860588"/>
                </a:lnTo>
                <a:close/>
              </a:path>
              <a:path w="8248015" h="1987550">
                <a:moveTo>
                  <a:pt x="6317678" y="1897862"/>
                </a:moveTo>
                <a:lnTo>
                  <a:pt x="6313957" y="1910003"/>
                </a:lnTo>
                <a:lnTo>
                  <a:pt x="6374625" y="1928647"/>
                </a:lnTo>
                <a:lnTo>
                  <a:pt x="6378333" y="1916506"/>
                </a:lnTo>
                <a:lnTo>
                  <a:pt x="6317678" y="1897862"/>
                </a:lnTo>
                <a:close/>
              </a:path>
              <a:path w="8248015" h="1987550">
                <a:moveTo>
                  <a:pt x="6439014" y="1935137"/>
                </a:moveTo>
                <a:lnTo>
                  <a:pt x="6435280" y="1947278"/>
                </a:lnTo>
                <a:lnTo>
                  <a:pt x="6495935" y="1965909"/>
                </a:lnTo>
                <a:lnTo>
                  <a:pt x="6499669" y="1953780"/>
                </a:lnTo>
                <a:lnTo>
                  <a:pt x="6439014" y="1935137"/>
                </a:lnTo>
                <a:close/>
              </a:path>
              <a:path w="8248015" h="1987550">
                <a:moveTo>
                  <a:pt x="6560337" y="1972424"/>
                </a:moveTo>
                <a:lnTo>
                  <a:pt x="6556603" y="1984552"/>
                </a:lnTo>
                <a:lnTo>
                  <a:pt x="6566090" y="1987461"/>
                </a:lnTo>
                <a:lnTo>
                  <a:pt x="6621843" y="1977872"/>
                </a:lnTo>
                <a:lnTo>
                  <a:pt x="6621253" y="1974456"/>
                </a:lnTo>
                <a:lnTo>
                  <a:pt x="6566928" y="1974456"/>
                </a:lnTo>
                <a:lnTo>
                  <a:pt x="6560337" y="1972424"/>
                </a:lnTo>
                <a:close/>
              </a:path>
              <a:path w="8248015" h="1987550">
                <a:moveTo>
                  <a:pt x="6619684" y="1965375"/>
                </a:moveTo>
                <a:lnTo>
                  <a:pt x="6566928" y="1974456"/>
                </a:lnTo>
                <a:lnTo>
                  <a:pt x="6621253" y="1974456"/>
                </a:lnTo>
                <a:lnTo>
                  <a:pt x="6619684" y="1965375"/>
                </a:lnTo>
                <a:close/>
              </a:path>
              <a:path w="8248015" h="1987550">
                <a:moveTo>
                  <a:pt x="6744766" y="1943849"/>
                </a:moveTo>
                <a:lnTo>
                  <a:pt x="6682231" y="1954618"/>
                </a:lnTo>
                <a:lnTo>
                  <a:pt x="6684378" y="1967115"/>
                </a:lnTo>
                <a:lnTo>
                  <a:pt x="6746925" y="1956358"/>
                </a:lnTo>
                <a:lnTo>
                  <a:pt x="6744766" y="1943849"/>
                </a:lnTo>
                <a:close/>
              </a:path>
              <a:path w="8248015" h="1987550">
                <a:moveTo>
                  <a:pt x="6869861" y="1922335"/>
                </a:moveTo>
                <a:lnTo>
                  <a:pt x="6807314" y="1933105"/>
                </a:lnTo>
                <a:lnTo>
                  <a:pt x="6809460" y="1945601"/>
                </a:lnTo>
                <a:lnTo>
                  <a:pt x="6872008" y="1934845"/>
                </a:lnTo>
                <a:lnTo>
                  <a:pt x="6869861" y="1922335"/>
                </a:lnTo>
                <a:close/>
              </a:path>
              <a:path w="8248015" h="1987550">
                <a:moveTo>
                  <a:pt x="6994944" y="1900821"/>
                </a:moveTo>
                <a:lnTo>
                  <a:pt x="6932396" y="1911591"/>
                </a:lnTo>
                <a:lnTo>
                  <a:pt x="6934555" y="1924088"/>
                </a:lnTo>
                <a:lnTo>
                  <a:pt x="6997090" y="1913331"/>
                </a:lnTo>
                <a:lnTo>
                  <a:pt x="6994944" y="1900821"/>
                </a:lnTo>
                <a:close/>
              </a:path>
              <a:path w="8248015" h="1987550">
                <a:moveTo>
                  <a:pt x="7120026" y="1879307"/>
                </a:moveTo>
                <a:lnTo>
                  <a:pt x="7057478" y="1890077"/>
                </a:lnTo>
                <a:lnTo>
                  <a:pt x="7059637" y="1902574"/>
                </a:lnTo>
                <a:lnTo>
                  <a:pt x="7122185" y="1891817"/>
                </a:lnTo>
                <a:lnTo>
                  <a:pt x="7120026" y="1879307"/>
                </a:lnTo>
                <a:close/>
              </a:path>
              <a:path w="8248015" h="1987550">
                <a:moveTo>
                  <a:pt x="7245121" y="1857794"/>
                </a:moveTo>
                <a:lnTo>
                  <a:pt x="7182573" y="1868551"/>
                </a:lnTo>
                <a:lnTo>
                  <a:pt x="7184720" y="1881060"/>
                </a:lnTo>
                <a:lnTo>
                  <a:pt x="7247267" y="1870303"/>
                </a:lnTo>
                <a:lnTo>
                  <a:pt x="7245121" y="1857794"/>
                </a:lnTo>
                <a:close/>
              </a:path>
              <a:path w="8248015" h="1987550">
                <a:moveTo>
                  <a:pt x="7370203" y="1836280"/>
                </a:moveTo>
                <a:lnTo>
                  <a:pt x="7307656" y="1847037"/>
                </a:lnTo>
                <a:lnTo>
                  <a:pt x="7309815" y="1859546"/>
                </a:lnTo>
                <a:lnTo>
                  <a:pt x="7372349" y="1848789"/>
                </a:lnTo>
                <a:lnTo>
                  <a:pt x="7370203" y="1836280"/>
                </a:lnTo>
                <a:close/>
              </a:path>
              <a:path w="8248015" h="1987550">
                <a:moveTo>
                  <a:pt x="7495285" y="1814753"/>
                </a:moveTo>
                <a:lnTo>
                  <a:pt x="7432738" y="1825523"/>
                </a:lnTo>
                <a:lnTo>
                  <a:pt x="7434897" y="1838032"/>
                </a:lnTo>
                <a:lnTo>
                  <a:pt x="7497432" y="1827276"/>
                </a:lnTo>
                <a:lnTo>
                  <a:pt x="7495285" y="1814753"/>
                </a:lnTo>
                <a:close/>
              </a:path>
              <a:path w="8248015" h="1987550">
                <a:moveTo>
                  <a:pt x="7620368" y="1793240"/>
                </a:moveTo>
                <a:lnTo>
                  <a:pt x="7557820" y="1804009"/>
                </a:lnTo>
                <a:lnTo>
                  <a:pt x="7559979" y="1816506"/>
                </a:lnTo>
                <a:lnTo>
                  <a:pt x="7622527" y="1805762"/>
                </a:lnTo>
                <a:lnTo>
                  <a:pt x="7620368" y="1793240"/>
                </a:lnTo>
                <a:close/>
              </a:path>
              <a:path w="8248015" h="1987550">
                <a:moveTo>
                  <a:pt x="7745463" y="1771726"/>
                </a:moveTo>
                <a:lnTo>
                  <a:pt x="7682915" y="1782495"/>
                </a:lnTo>
                <a:lnTo>
                  <a:pt x="7685062" y="1794992"/>
                </a:lnTo>
                <a:lnTo>
                  <a:pt x="7747609" y="1784235"/>
                </a:lnTo>
                <a:lnTo>
                  <a:pt x="7745463" y="1771726"/>
                </a:lnTo>
                <a:close/>
              </a:path>
              <a:path w="8248015" h="1987550">
                <a:moveTo>
                  <a:pt x="7870545" y="1750212"/>
                </a:moveTo>
                <a:lnTo>
                  <a:pt x="7807998" y="1760969"/>
                </a:lnTo>
                <a:lnTo>
                  <a:pt x="7810157" y="1773478"/>
                </a:lnTo>
                <a:lnTo>
                  <a:pt x="7872691" y="1762721"/>
                </a:lnTo>
                <a:lnTo>
                  <a:pt x="7870545" y="1750212"/>
                </a:lnTo>
                <a:close/>
              </a:path>
              <a:path w="8248015" h="1987550">
                <a:moveTo>
                  <a:pt x="7995627" y="1728698"/>
                </a:moveTo>
                <a:lnTo>
                  <a:pt x="7933080" y="1739455"/>
                </a:lnTo>
                <a:lnTo>
                  <a:pt x="7935239" y="1751965"/>
                </a:lnTo>
                <a:lnTo>
                  <a:pt x="7997774" y="1741208"/>
                </a:lnTo>
                <a:lnTo>
                  <a:pt x="7995627" y="1728698"/>
                </a:lnTo>
                <a:close/>
              </a:path>
              <a:path w="8248015" h="1987550">
                <a:moveTo>
                  <a:pt x="8120710" y="1707172"/>
                </a:moveTo>
                <a:lnTo>
                  <a:pt x="8058175" y="1717941"/>
                </a:lnTo>
                <a:lnTo>
                  <a:pt x="8060321" y="1730451"/>
                </a:lnTo>
                <a:lnTo>
                  <a:pt x="8122869" y="1719694"/>
                </a:lnTo>
                <a:lnTo>
                  <a:pt x="8120710" y="1707172"/>
                </a:lnTo>
                <a:close/>
              </a:path>
              <a:path w="8248015" h="1987550">
                <a:moveTo>
                  <a:pt x="8245805" y="1685658"/>
                </a:moveTo>
                <a:lnTo>
                  <a:pt x="8183257" y="1696427"/>
                </a:lnTo>
                <a:lnTo>
                  <a:pt x="8185403" y="1708924"/>
                </a:lnTo>
                <a:lnTo>
                  <a:pt x="8247951" y="1698180"/>
                </a:lnTo>
                <a:lnTo>
                  <a:pt x="8245805" y="1685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18728" y="910171"/>
            <a:ext cx="3670935" cy="5078730"/>
          </a:xfrm>
          <a:custGeom>
            <a:avLst/>
            <a:gdLst/>
            <a:ahLst/>
            <a:cxnLst/>
            <a:rect l="l" t="t" r="r" b="b"/>
            <a:pathLst>
              <a:path w="3670934" h="5078730">
                <a:moveTo>
                  <a:pt x="3670378" y="0"/>
                </a:moveTo>
                <a:lnTo>
                  <a:pt x="3646385" y="33851"/>
                </a:lnTo>
                <a:lnTo>
                  <a:pt x="3656749" y="41191"/>
                </a:lnTo>
                <a:lnTo>
                  <a:pt x="3670378" y="21956"/>
                </a:lnTo>
                <a:lnTo>
                  <a:pt x="3670378" y="0"/>
                </a:lnTo>
                <a:close/>
              </a:path>
              <a:path w="3670934" h="5078730">
                <a:moveTo>
                  <a:pt x="3609695" y="85641"/>
                </a:moveTo>
                <a:lnTo>
                  <a:pt x="3573018" y="137406"/>
                </a:lnTo>
                <a:lnTo>
                  <a:pt x="3583355" y="144747"/>
                </a:lnTo>
                <a:lnTo>
                  <a:pt x="3620046" y="92969"/>
                </a:lnTo>
                <a:lnTo>
                  <a:pt x="3609695" y="85641"/>
                </a:lnTo>
                <a:close/>
              </a:path>
              <a:path w="3670934" h="5078730">
                <a:moveTo>
                  <a:pt x="3536315" y="189197"/>
                </a:moveTo>
                <a:lnTo>
                  <a:pt x="3499624" y="240962"/>
                </a:lnTo>
                <a:lnTo>
                  <a:pt x="3509987" y="248315"/>
                </a:lnTo>
                <a:lnTo>
                  <a:pt x="3546678" y="196525"/>
                </a:lnTo>
                <a:lnTo>
                  <a:pt x="3536315" y="189197"/>
                </a:lnTo>
                <a:close/>
              </a:path>
              <a:path w="3670934" h="5078730">
                <a:moveTo>
                  <a:pt x="3462934" y="292753"/>
                </a:moveTo>
                <a:lnTo>
                  <a:pt x="3426244" y="344518"/>
                </a:lnTo>
                <a:lnTo>
                  <a:pt x="3436594" y="351871"/>
                </a:lnTo>
                <a:lnTo>
                  <a:pt x="3473297" y="300081"/>
                </a:lnTo>
                <a:lnTo>
                  <a:pt x="3462934" y="292753"/>
                </a:lnTo>
                <a:close/>
              </a:path>
              <a:path w="3670934" h="5078730">
                <a:moveTo>
                  <a:pt x="3389553" y="396309"/>
                </a:moveTo>
                <a:lnTo>
                  <a:pt x="3352850" y="448074"/>
                </a:lnTo>
                <a:lnTo>
                  <a:pt x="3363214" y="455427"/>
                </a:lnTo>
                <a:lnTo>
                  <a:pt x="3399904" y="403636"/>
                </a:lnTo>
                <a:lnTo>
                  <a:pt x="3389553" y="396309"/>
                </a:lnTo>
                <a:close/>
              </a:path>
              <a:path w="3670934" h="5078730">
                <a:moveTo>
                  <a:pt x="3316160" y="499864"/>
                </a:moveTo>
                <a:lnTo>
                  <a:pt x="3279470" y="551642"/>
                </a:lnTo>
                <a:lnTo>
                  <a:pt x="3289820" y="558983"/>
                </a:lnTo>
                <a:lnTo>
                  <a:pt x="3326523" y="507192"/>
                </a:lnTo>
                <a:lnTo>
                  <a:pt x="3316160" y="499864"/>
                </a:lnTo>
                <a:close/>
              </a:path>
              <a:path w="3670934" h="5078730">
                <a:moveTo>
                  <a:pt x="3242779" y="603420"/>
                </a:moveTo>
                <a:lnTo>
                  <a:pt x="3206089" y="655198"/>
                </a:lnTo>
                <a:lnTo>
                  <a:pt x="3216440" y="662539"/>
                </a:lnTo>
                <a:lnTo>
                  <a:pt x="3253130" y="610761"/>
                </a:lnTo>
                <a:lnTo>
                  <a:pt x="3242779" y="603420"/>
                </a:lnTo>
                <a:close/>
              </a:path>
              <a:path w="3670934" h="5078730">
                <a:moveTo>
                  <a:pt x="3169399" y="706976"/>
                </a:moveTo>
                <a:lnTo>
                  <a:pt x="3132709" y="758754"/>
                </a:lnTo>
                <a:lnTo>
                  <a:pt x="3143059" y="766094"/>
                </a:lnTo>
                <a:lnTo>
                  <a:pt x="3179749" y="714317"/>
                </a:lnTo>
                <a:lnTo>
                  <a:pt x="3169399" y="706976"/>
                </a:lnTo>
                <a:close/>
              </a:path>
              <a:path w="3670934" h="5078730">
                <a:moveTo>
                  <a:pt x="3096018" y="810532"/>
                </a:moveTo>
                <a:lnTo>
                  <a:pt x="3059315" y="862322"/>
                </a:lnTo>
                <a:lnTo>
                  <a:pt x="3069678" y="869650"/>
                </a:lnTo>
                <a:lnTo>
                  <a:pt x="3106369" y="817872"/>
                </a:lnTo>
                <a:lnTo>
                  <a:pt x="3096018" y="810532"/>
                </a:lnTo>
                <a:close/>
              </a:path>
              <a:path w="3670934" h="5078730">
                <a:moveTo>
                  <a:pt x="3022625" y="914088"/>
                </a:moveTo>
                <a:lnTo>
                  <a:pt x="2985935" y="965878"/>
                </a:lnTo>
                <a:lnTo>
                  <a:pt x="2996285" y="973206"/>
                </a:lnTo>
                <a:lnTo>
                  <a:pt x="3032988" y="921428"/>
                </a:lnTo>
                <a:lnTo>
                  <a:pt x="3022625" y="914088"/>
                </a:lnTo>
                <a:close/>
              </a:path>
              <a:path w="3670934" h="5078730">
                <a:moveTo>
                  <a:pt x="2949232" y="1017643"/>
                </a:moveTo>
                <a:lnTo>
                  <a:pt x="2912541" y="1069434"/>
                </a:lnTo>
                <a:lnTo>
                  <a:pt x="2922905" y="1076762"/>
                </a:lnTo>
                <a:lnTo>
                  <a:pt x="2959595" y="1024984"/>
                </a:lnTo>
                <a:lnTo>
                  <a:pt x="2949232" y="1017643"/>
                </a:lnTo>
                <a:close/>
              </a:path>
              <a:path w="3670934" h="5078730">
                <a:moveTo>
                  <a:pt x="2875864" y="1121199"/>
                </a:moveTo>
                <a:lnTo>
                  <a:pt x="2839173" y="1172990"/>
                </a:lnTo>
                <a:lnTo>
                  <a:pt x="2849511" y="1180318"/>
                </a:lnTo>
                <a:lnTo>
                  <a:pt x="2886214" y="1128552"/>
                </a:lnTo>
                <a:lnTo>
                  <a:pt x="2875864" y="1121199"/>
                </a:lnTo>
                <a:close/>
              </a:path>
              <a:path w="3670934" h="5078730">
                <a:moveTo>
                  <a:pt x="2802483" y="1224755"/>
                </a:moveTo>
                <a:lnTo>
                  <a:pt x="2765780" y="1276546"/>
                </a:lnTo>
                <a:lnTo>
                  <a:pt x="2776143" y="1283873"/>
                </a:lnTo>
                <a:lnTo>
                  <a:pt x="2812834" y="1232108"/>
                </a:lnTo>
                <a:lnTo>
                  <a:pt x="2802483" y="1224755"/>
                </a:lnTo>
                <a:close/>
              </a:path>
              <a:path w="3670934" h="5078730">
                <a:moveTo>
                  <a:pt x="2729090" y="1328311"/>
                </a:moveTo>
                <a:lnTo>
                  <a:pt x="2692400" y="1380101"/>
                </a:lnTo>
                <a:lnTo>
                  <a:pt x="2702750" y="1387429"/>
                </a:lnTo>
                <a:lnTo>
                  <a:pt x="2739453" y="1335664"/>
                </a:lnTo>
                <a:lnTo>
                  <a:pt x="2729090" y="1328311"/>
                </a:lnTo>
                <a:close/>
              </a:path>
              <a:path w="3670934" h="5078730">
                <a:moveTo>
                  <a:pt x="2655709" y="1431879"/>
                </a:moveTo>
                <a:lnTo>
                  <a:pt x="2619006" y="1483657"/>
                </a:lnTo>
                <a:lnTo>
                  <a:pt x="2629369" y="1490998"/>
                </a:lnTo>
                <a:lnTo>
                  <a:pt x="2666060" y="1439220"/>
                </a:lnTo>
                <a:lnTo>
                  <a:pt x="2655709" y="1431879"/>
                </a:lnTo>
                <a:close/>
              </a:path>
              <a:path w="3670934" h="5078730">
                <a:moveTo>
                  <a:pt x="2582316" y="1535435"/>
                </a:moveTo>
                <a:lnTo>
                  <a:pt x="2545626" y="1587213"/>
                </a:lnTo>
                <a:lnTo>
                  <a:pt x="2555976" y="1594554"/>
                </a:lnTo>
                <a:lnTo>
                  <a:pt x="2592679" y="1542776"/>
                </a:lnTo>
                <a:lnTo>
                  <a:pt x="2582316" y="1535435"/>
                </a:lnTo>
                <a:close/>
              </a:path>
              <a:path w="3670934" h="5078730">
                <a:moveTo>
                  <a:pt x="2508948" y="1638991"/>
                </a:moveTo>
                <a:lnTo>
                  <a:pt x="2472245" y="1690769"/>
                </a:lnTo>
                <a:lnTo>
                  <a:pt x="2482608" y="1698109"/>
                </a:lnTo>
                <a:lnTo>
                  <a:pt x="2519286" y="1646331"/>
                </a:lnTo>
                <a:lnTo>
                  <a:pt x="2508948" y="1638991"/>
                </a:lnTo>
                <a:close/>
              </a:path>
              <a:path w="3670934" h="5078730">
                <a:moveTo>
                  <a:pt x="2435555" y="1742559"/>
                </a:moveTo>
                <a:lnTo>
                  <a:pt x="2398864" y="1794325"/>
                </a:lnTo>
                <a:lnTo>
                  <a:pt x="2409215" y="1801665"/>
                </a:lnTo>
                <a:lnTo>
                  <a:pt x="2445918" y="1749887"/>
                </a:lnTo>
                <a:lnTo>
                  <a:pt x="2435555" y="1742559"/>
                </a:lnTo>
                <a:close/>
              </a:path>
              <a:path w="3670934" h="5078730">
                <a:moveTo>
                  <a:pt x="2362174" y="1846115"/>
                </a:moveTo>
                <a:lnTo>
                  <a:pt x="2325471" y="1897880"/>
                </a:lnTo>
                <a:lnTo>
                  <a:pt x="2335834" y="1905221"/>
                </a:lnTo>
                <a:lnTo>
                  <a:pt x="2372525" y="1853443"/>
                </a:lnTo>
                <a:lnTo>
                  <a:pt x="2362174" y="1846115"/>
                </a:lnTo>
                <a:close/>
              </a:path>
              <a:path w="3670934" h="5078730">
                <a:moveTo>
                  <a:pt x="2288781" y="1949671"/>
                </a:moveTo>
                <a:lnTo>
                  <a:pt x="2252091" y="2001436"/>
                </a:lnTo>
                <a:lnTo>
                  <a:pt x="2262441" y="2008789"/>
                </a:lnTo>
                <a:lnTo>
                  <a:pt x="2299144" y="1956999"/>
                </a:lnTo>
                <a:lnTo>
                  <a:pt x="2288781" y="1949671"/>
                </a:lnTo>
                <a:close/>
              </a:path>
              <a:path w="3670934" h="5078730">
                <a:moveTo>
                  <a:pt x="2215400" y="2053227"/>
                </a:moveTo>
                <a:lnTo>
                  <a:pt x="2178697" y="2104992"/>
                </a:lnTo>
                <a:lnTo>
                  <a:pt x="2189060" y="2112345"/>
                </a:lnTo>
                <a:lnTo>
                  <a:pt x="2225751" y="2060555"/>
                </a:lnTo>
                <a:lnTo>
                  <a:pt x="2215400" y="2053227"/>
                </a:lnTo>
                <a:close/>
              </a:path>
              <a:path w="3670934" h="5078730">
                <a:moveTo>
                  <a:pt x="2142020" y="2156783"/>
                </a:moveTo>
                <a:lnTo>
                  <a:pt x="2105329" y="2208560"/>
                </a:lnTo>
                <a:lnTo>
                  <a:pt x="2115680" y="2215901"/>
                </a:lnTo>
                <a:lnTo>
                  <a:pt x="2152370" y="2164110"/>
                </a:lnTo>
                <a:lnTo>
                  <a:pt x="2142020" y="2156783"/>
                </a:lnTo>
                <a:close/>
              </a:path>
              <a:path w="3670934" h="5078730">
                <a:moveTo>
                  <a:pt x="2068639" y="2260338"/>
                </a:moveTo>
                <a:lnTo>
                  <a:pt x="2031936" y="2312116"/>
                </a:lnTo>
                <a:lnTo>
                  <a:pt x="2042299" y="2319457"/>
                </a:lnTo>
                <a:lnTo>
                  <a:pt x="2078990" y="2267666"/>
                </a:lnTo>
                <a:lnTo>
                  <a:pt x="2068639" y="2260338"/>
                </a:lnTo>
                <a:close/>
              </a:path>
              <a:path w="3670934" h="5078730">
                <a:moveTo>
                  <a:pt x="1995246" y="2363894"/>
                </a:moveTo>
                <a:lnTo>
                  <a:pt x="1958555" y="2415672"/>
                </a:lnTo>
                <a:lnTo>
                  <a:pt x="1968906" y="2423013"/>
                </a:lnTo>
                <a:lnTo>
                  <a:pt x="2005609" y="2371222"/>
                </a:lnTo>
                <a:lnTo>
                  <a:pt x="1995246" y="2363894"/>
                </a:lnTo>
                <a:close/>
              </a:path>
              <a:path w="3670934" h="5078730">
                <a:moveTo>
                  <a:pt x="1921865" y="2467450"/>
                </a:moveTo>
                <a:lnTo>
                  <a:pt x="1885162" y="2519228"/>
                </a:lnTo>
                <a:lnTo>
                  <a:pt x="1895525" y="2526568"/>
                </a:lnTo>
                <a:lnTo>
                  <a:pt x="1932216" y="2474791"/>
                </a:lnTo>
                <a:lnTo>
                  <a:pt x="1921865" y="2467450"/>
                </a:lnTo>
                <a:close/>
              </a:path>
              <a:path w="3670934" h="5078730">
                <a:moveTo>
                  <a:pt x="1848472" y="2571006"/>
                </a:moveTo>
                <a:lnTo>
                  <a:pt x="1811794" y="2622796"/>
                </a:lnTo>
                <a:lnTo>
                  <a:pt x="1822132" y="2630124"/>
                </a:lnTo>
                <a:lnTo>
                  <a:pt x="1858835" y="2578346"/>
                </a:lnTo>
                <a:lnTo>
                  <a:pt x="1848472" y="2571006"/>
                </a:lnTo>
                <a:close/>
              </a:path>
              <a:path w="3670934" h="5078730">
                <a:moveTo>
                  <a:pt x="1775104" y="2674562"/>
                </a:moveTo>
                <a:lnTo>
                  <a:pt x="1738401" y="2726352"/>
                </a:lnTo>
                <a:lnTo>
                  <a:pt x="1748764" y="2733680"/>
                </a:lnTo>
                <a:lnTo>
                  <a:pt x="1785442" y="2681902"/>
                </a:lnTo>
                <a:lnTo>
                  <a:pt x="1775104" y="2674562"/>
                </a:lnTo>
                <a:close/>
              </a:path>
              <a:path w="3670934" h="5078730">
                <a:moveTo>
                  <a:pt x="1701711" y="2778117"/>
                </a:moveTo>
                <a:lnTo>
                  <a:pt x="1665020" y="2829908"/>
                </a:lnTo>
                <a:lnTo>
                  <a:pt x="1675371" y="2837236"/>
                </a:lnTo>
                <a:lnTo>
                  <a:pt x="1712074" y="2785471"/>
                </a:lnTo>
                <a:lnTo>
                  <a:pt x="1701711" y="2778117"/>
                </a:lnTo>
                <a:close/>
              </a:path>
              <a:path w="3670934" h="5078730">
                <a:moveTo>
                  <a:pt x="1628330" y="2881673"/>
                </a:moveTo>
                <a:lnTo>
                  <a:pt x="1591627" y="2933464"/>
                </a:lnTo>
                <a:lnTo>
                  <a:pt x="1601990" y="2940792"/>
                </a:lnTo>
                <a:lnTo>
                  <a:pt x="1638681" y="2889026"/>
                </a:lnTo>
                <a:lnTo>
                  <a:pt x="1628330" y="2881673"/>
                </a:lnTo>
                <a:close/>
              </a:path>
              <a:path w="3670934" h="5078730">
                <a:moveTo>
                  <a:pt x="1554937" y="2985242"/>
                </a:moveTo>
                <a:lnTo>
                  <a:pt x="1518246" y="3037020"/>
                </a:lnTo>
                <a:lnTo>
                  <a:pt x="1528597" y="3044347"/>
                </a:lnTo>
                <a:lnTo>
                  <a:pt x="1565300" y="2992582"/>
                </a:lnTo>
                <a:lnTo>
                  <a:pt x="1554937" y="2985242"/>
                </a:lnTo>
                <a:close/>
              </a:path>
              <a:path w="3670934" h="5078730">
                <a:moveTo>
                  <a:pt x="1481556" y="3088797"/>
                </a:moveTo>
                <a:lnTo>
                  <a:pt x="1444866" y="3140575"/>
                </a:lnTo>
                <a:lnTo>
                  <a:pt x="1455216" y="3147903"/>
                </a:lnTo>
                <a:lnTo>
                  <a:pt x="1491907" y="3096138"/>
                </a:lnTo>
                <a:lnTo>
                  <a:pt x="1481556" y="3088797"/>
                </a:lnTo>
                <a:close/>
              </a:path>
              <a:path w="3670934" h="5078730">
                <a:moveTo>
                  <a:pt x="1408176" y="3192353"/>
                </a:moveTo>
                <a:lnTo>
                  <a:pt x="1371485" y="3244131"/>
                </a:lnTo>
                <a:lnTo>
                  <a:pt x="1381836" y="3251459"/>
                </a:lnTo>
                <a:lnTo>
                  <a:pt x="1418539" y="3199694"/>
                </a:lnTo>
                <a:lnTo>
                  <a:pt x="1408176" y="3192353"/>
                </a:lnTo>
                <a:close/>
              </a:path>
              <a:path w="3670934" h="5078730">
                <a:moveTo>
                  <a:pt x="1334795" y="3295909"/>
                </a:moveTo>
                <a:lnTo>
                  <a:pt x="1298092" y="3347687"/>
                </a:lnTo>
                <a:lnTo>
                  <a:pt x="1308455" y="3355028"/>
                </a:lnTo>
                <a:lnTo>
                  <a:pt x="1345145" y="3303250"/>
                </a:lnTo>
                <a:lnTo>
                  <a:pt x="1334795" y="3295909"/>
                </a:lnTo>
                <a:close/>
              </a:path>
              <a:path w="3670934" h="5078730">
                <a:moveTo>
                  <a:pt x="1261402" y="3399465"/>
                </a:moveTo>
                <a:lnTo>
                  <a:pt x="1224711" y="3451243"/>
                </a:lnTo>
                <a:lnTo>
                  <a:pt x="1235062" y="3458583"/>
                </a:lnTo>
                <a:lnTo>
                  <a:pt x="1271765" y="3406805"/>
                </a:lnTo>
                <a:lnTo>
                  <a:pt x="1261402" y="3399465"/>
                </a:lnTo>
                <a:close/>
              </a:path>
              <a:path w="3670934" h="5078730">
                <a:moveTo>
                  <a:pt x="1188021" y="3503033"/>
                </a:moveTo>
                <a:lnTo>
                  <a:pt x="1151318" y="3554799"/>
                </a:lnTo>
                <a:lnTo>
                  <a:pt x="1161681" y="3562152"/>
                </a:lnTo>
                <a:lnTo>
                  <a:pt x="1198372" y="3510361"/>
                </a:lnTo>
                <a:lnTo>
                  <a:pt x="1188021" y="3503033"/>
                </a:lnTo>
                <a:close/>
              </a:path>
              <a:path w="3670934" h="5078730">
                <a:moveTo>
                  <a:pt x="1114628" y="3606589"/>
                </a:moveTo>
                <a:lnTo>
                  <a:pt x="1077950" y="3658354"/>
                </a:lnTo>
                <a:lnTo>
                  <a:pt x="1088288" y="3665708"/>
                </a:lnTo>
                <a:lnTo>
                  <a:pt x="1124991" y="3613917"/>
                </a:lnTo>
                <a:lnTo>
                  <a:pt x="1114628" y="3606589"/>
                </a:lnTo>
                <a:close/>
              </a:path>
              <a:path w="3670934" h="5078730">
                <a:moveTo>
                  <a:pt x="1041260" y="3710145"/>
                </a:moveTo>
                <a:lnTo>
                  <a:pt x="1009777" y="3754544"/>
                </a:lnTo>
                <a:lnTo>
                  <a:pt x="1004430" y="3761516"/>
                </a:lnTo>
                <a:lnTo>
                  <a:pt x="1014501" y="3769251"/>
                </a:lnTo>
                <a:lnTo>
                  <a:pt x="1019962" y="3762139"/>
                </a:lnTo>
                <a:lnTo>
                  <a:pt x="1051610" y="3717473"/>
                </a:lnTo>
                <a:lnTo>
                  <a:pt x="1041260" y="3710145"/>
                </a:lnTo>
                <a:close/>
              </a:path>
              <a:path w="3670934" h="5078730">
                <a:moveTo>
                  <a:pt x="965796" y="3811872"/>
                </a:moveTo>
                <a:lnTo>
                  <a:pt x="927163" y="3862215"/>
                </a:lnTo>
                <a:lnTo>
                  <a:pt x="937234" y="3869949"/>
                </a:lnTo>
                <a:lnTo>
                  <a:pt x="975868" y="3819594"/>
                </a:lnTo>
                <a:lnTo>
                  <a:pt x="965796" y="3811872"/>
                </a:lnTo>
                <a:close/>
              </a:path>
              <a:path w="3670934" h="5078730">
                <a:moveTo>
                  <a:pt x="888530" y="3912570"/>
                </a:moveTo>
                <a:lnTo>
                  <a:pt x="849909" y="3962926"/>
                </a:lnTo>
                <a:lnTo>
                  <a:pt x="859967" y="3970647"/>
                </a:lnTo>
                <a:lnTo>
                  <a:pt x="898601" y="3920305"/>
                </a:lnTo>
                <a:lnTo>
                  <a:pt x="888530" y="3912570"/>
                </a:lnTo>
                <a:close/>
              </a:path>
              <a:path w="3670934" h="5078730">
                <a:moveTo>
                  <a:pt x="811276" y="4013269"/>
                </a:moveTo>
                <a:lnTo>
                  <a:pt x="772629" y="4063611"/>
                </a:lnTo>
                <a:lnTo>
                  <a:pt x="782713" y="4071333"/>
                </a:lnTo>
                <a:lnTo>
                  <a:pt x="821334" y="4020990"/>
                </a:lnTo>
                <a:lnTo>
                  <a:pt x="811276" y="4013269"/>
                </a:lnTo>
                <a:close/>
              </a:path>
              <a:path w="3670934" h="5078730">
                <a:moveTo>
                  <a:pt x="734009" y="4113954"/>
                </a:moveTo>
                <a:lnTo>
                  <a:pt x="695375" y="4164310"/>
                </a:lnTo>
                <a:lnTo>
                  <a:pt x="705446" y="4172044"/>
                </a:lnTo>
                <a:lnTo>
                  <a:pt x="744080" y="4121688"/>
                </a:lnTo>
                <a:lnTo>
                  <a:pt x="734009" y="4113954"/>
                </a:lnTo>
                <a:close/>
              </a:path>
              <a:path w="3670934" h="5078730">
                <a:moveTo>
                  <a:pt x="656742" y="4214652"/>
                </a:moveTo>
                <a:lnTo>
                  <a:pt x="618109" y="4265008"/>
                </a:lnTo>
                <a:lnTo>
                  <a:pt x="628180" y="4272742"/>
                </a:lnTo>
                <a:lnTo>
                  <a:pt x="666813" y="4222387"/>
                </a:lnTo>
                <a:lnTo>
                  <a:pt x="656742" y="4214652"/>
                </a:lnTo>
                <a:close/>
              </a:path>
              <a:path w="3670934" h="5078730">
                <a:moveTo>
                  <a:pt x="579488" y="4315363"/>
                </a:moveTo>
                <a:lnTo>
                  <a:pt x="540842" y="4365694"/>
                </a:lnTo>
                <a:lnTo>
                  <a:pt x="550913" y="4373428"/>
                </a:lnTo>
                <a:lnTo>
                  <a:pt x="589546" y="4323072"/>
                </a:lnTo>
                <a:lnTo>
                  <a:pt x="579488" y="4315363"/>
                </a:lnTo>
                <a:close/>
              </a:path>
              <a:path w="3670934" h="5078730">
                <a:moveTo>
                  <a:pt x="502208" y="4416049"/>
                </a:moveTo>
                <a:lnTo>
                  <a:pt x="463588" y="4466405"/>
                </a:lnTo>
                <a:lnTo>
                  <a:pt x="473659" y="4474126"/>
                </a:lnTo>
                <a:lnTo>
                  <a:pt x="512292" y="4423783"/>
                </a:lnTo>
                <a:lnTo>
                  <a:pt x="502208" y="4416049"/>
                </a:lnTo>
                <a:close/>
              </a:path>
              <a:path w="3670934" h="5078730">
                <a:moveTo>
                  <a:pt x="424954" y="4516747"/>
                </a:moveTo>
                <a:lnTo>
                  <a:pt x="386321" y="4567103"/>
                </a:lnTo>
                <a:lnTo>
                  <a:pt x="396379" y="4574824"/>
                </a:lnTo>
                <a:lnTo>
                  <a:pt x="435025" y="4524482"/>
                </a:lnTo>
                <a:lnTo>
                  <a:pt x="424954" y="4516747"/>
                </a:lnTo>
                <a:close/>
              </a:path>
              <a:path w="3670934" h="5078730">
                <a:moveTo>
                  <a:pt x="347687" y="4617446"/>
                </a:moveTo>
                <a:lnTo>
                  <a:pt x="309067" y="4667788"/>
                </a:lnTo>
                <a:lnTo>
                  <a:pt x="319125" y="4675523"/>
                </a:lnTo>
                <a:lnTo>
                  <a:pt x="357759" y="4625167"/>
                </a:lnTo>
                <a:lnTo>
                  <a:pt x="347687" y="4617446"/>
                </a:lnTo>
                <a:close/>
              </a:path>
              <a:path w="3670934" h="5078730">
                <a:moveTo>
                  <a:pt x="270421" y="4718131"/>
                </a:moveTo>
                <a:lnTo>
                  <a:pt x="231787" y="4768487"/>
                </a:lnTo>
                <a:lnTo>
                  <a:pt x="241871" y="4776221"/>
                </a:lnTo>
                <a:lnTo>
                  <a:pt x="280492" y="4725866"/>
                </a:lnTo>
                <a:lnTo>
                  <a:pt x="270421" y="4718131"/>
                </a:lnTo>
                <a:close/>
              </a:path>
              <a:path w="3670934" h="5078730">
                <a:moveTo>
                  <a:pt x="193154" y="4818842"/>
                </a:moveTo>
                <a:lnTo>
                  <a:pt x="154533" y="4869185"/>
                </a:lnTo>
                <a:lnTo>
                  <a:pt x="164592" y="4876919"/>
                </a:lnTo>
                <a:lnTo>
                  <a:pt x="203238" y="4826564"/>
                </a:lnTo>
                <a:lnTo>
                  <a:pt x="193154" y="4818842"/>
                </a:lnTo>
                <a:close/>
              </a:path>
              <a:path w="3670934" h="5078730">
                <a:moveTo>
                  <a:pt x="115900" y="4919541"/>
                </a:moveTo>
                <a:lnTo>
                  <a:pt x="77266" y="4969883"/>
                </a:lnTo>
                <a:lnTo>
                  <a:pt x="87337" y="4977605"/>
                </a:lnTo>
                <a:lnTo>
                  <a:pt x="125958" y="4927262"/>
                </a:lnTo>
                <a:lnTo>
                  <a:pt x="115900" y="4919541"/>
                </a:lnTo>
                <a:close/>
              </a:path>
              <a:path w="3670934" h="5078730">
                <a:moveTo>
                  <a:pt x="38633" y="5020226"/>
                </a:moveTo>
                <a:lnTo>
                  <a:pt x="0" y="5070582"/>
                </a:lnTo>
                <a:lnTo>
                  <a:pt x="10071" y="5078303"/>
                </a:lnTo>
                <a:lnTo>
                  <a:pt x="48704" y="5027960"/>
                </a:lnTo>
                <a:lnTo>
                  <a:pt x="38633" y="5020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40708" y="6999034"/>
            <a:ext cx="877569" cy="558800"/>
          </a:xfrm>
          <a:custGeom>
            <a:avLst/>
            <a:gdLst/>
            <a:ahLst/>
            <a:cxnLst/>
            <a:rect l="l" t="t" r="r" b="b"/>
            <a:pathLst>
              <a:path w="877569" h="558800">
                <a:moveTo>
                  <a:pt x="15770" y="0"/>
                </a:moveTo>
                <a:lnTo>
                  <a:pt x="0" y="30"/>
                </a:lnTo>
                <a:lnTo>
                  <a:pt x="6186" y="8324"/>
                </a:lnTo>
                <a:lnTo>
                  <a:pt x="13510" y="17207"/>
                </a:lnTo>
                <a:lnTo>
                  <a:pt x="21945" y="26665"/>
                </a:lnTo>
                <a:lnTo>
                  <a:pt x="31468" y="36685"/>
                </a:lnTo>
                <a:lnTo>
                  <a:pt x="42052" y="47253"/>
                </a:lnTo>
                <a:lnTo>
                  <a:pt x="51943" y="39159"/>
                </a:lnTo>
                <a:lnTo>
                  <a:pt x="41090" y="28374"/>
                </a:lnTo>
                <a:lnTo>
                  <a:pt x="31415" y="18220"/>
                </a:lnTo>
                <a:lnTo>
                  <a:pt x="22961" y="8746"/>
                </a:lnTo>
                <a:lnTo>
                  <a:pt x="15770" y="0"/>
                </a:lnTo>
                <a:close/>
              </a:path>
              <a:path w="877569" h="558800">
                <a:moveTo>
                  <a:pt x="107785" y="89181"/>
                </a:moveTo>
                <a:lnTo>
                  <a:pt x="90525" y="91191"/>
                </a:lnTo>
                <a:lnTo>
                  <a:pt x="99684" y="98949"/>
                </a:lnTo>
                <a:lnTo>
                  <a:pt x="109175" y="106864"/>
                </a:lnTo>
                <a:lnTo>
                  <a:pt x="118992" y="114929"/>
                </a:lnTo>
                <a:lnTo>
                  <a:pt x="129130" y="123137"/>
                </a:lnTo>
                <a:lnTo>
                  <a:pt x="139582" y="131482"/>
                </a:lnTo>
                <a:lnTo>
                  <a:pt x="147701" y="121722"/>
                </a:lnTo>
                <a:lnTo>
                  <a:pt x="137236" y="113369"/>
                </a:lnTo>
                <a:lnTo>
                  <a:pt x="127090" y="105157"/>
                </a:lnTo>
                <a:lnTo>
                  <a:pt x="117271" y="97092"/>
                </a:lnTo>
                <a:lnTo>
                  <a:pt x="107785" y="89181"/>
                </a:lnTo>
                <a:close/>
              </a:path>
              <a:path w="877569" h="558800">
                <a:moveTo>
                  <a:pt x="207758" y="167717"/>
                </a:moveTo>
                <a:lnTo>
                  <a:pt x="190309" y="170541"/>
                </a:lnTo>
                <a:lnTo>
                  <a:pt x="210274" y="185368"/>
                </a:lnTo>
                <a:lnTo>
                  <a:pt x="241534" y="208057"/>
                </a:lnTo>
                <a:lnTo>
                  <a:pt x="249097" y="197858"/>
                </a:lnTo>
                <a:lnTo>
                  <a:pt x="217828" y="175161"/>
                </a:lnTo>
                <a:lnTo>
                  <a:pt x="207758" y="167717"/>
                </a:lnTo>
                <a:close/>
              </a:path>
              <a:path w="877569" h="558800">
                <a:moveTo>
                  <a:pt x="311274" y="241288"/>
                </a:moveTo>
                <a:lnTo>
                  <a:pt x="293827" y="244721"/>
                </a:lnTo>
                <a:lnTo>
                  <a:pt x="314549" y="258872"/>
                </a:lnTo>
                <a:lnTo>
                  <a:pt x="346455" y="280248"/>
                </a:lnTo>
                <a:lnTo>
                  <a:pt x="353606" y="269753"/>
                </a:lnTo>
                <a:lnTo>
                  <a:pt x="321690" y="248373"/>
                </a:lnTo>
                <a:lnTo>
                  <a:pt x="311274" y="241288"/>
                </a:lnTo>
                <a:close/>
              </a:path>
              <a:path w="877569" h="558800">
                <a:moveTo>
                  <a:pt x="417343" y="311062"/>
                </a:moveTo>
                <a:lnTo>
                  <a:pt x="399948" y="315041"/>
                </a:lnTo>
                <a:lnTo>
                  <a:pt x="410557" y="321795"/>
                </a:lnTo>
                <a:lnTo>
                  <a:pt x="453734" y="348792"/>
                </a:lnTo>
                <a:lnTo>
                  <a:pt x="460514" y="338066"/>
                </a:lnTo>
                <a:lnTo>
                  <a:pt x="417343" y="311062"/>
                </a:lnTo>
                <a:close/>
              </a:path>
              <a:path w="877569" h="558800">
                <a:moveTo>
                  <a:pt x="525602" y="377314"/>
                </a:moveTo>
                <a:lnTo>
                  <a:pt x="508292" y="381818"/>
                </a:lnTo>
                <a:lnTo>
                  <a:pt x="519175" y="388258"/>
                </a:lnTo>
                <a:lnTo>
                  <a:pt x="563144" y="413808"/>
                </a:lnTo>
                <a:lnTo>
                  <a:pt x="569569" y="402862"/>
                </a:lnTo>
                <a:lnTo>
                  <a:pt x="525602" y="377314"/>
                </a:lnTo>
                <a:close/>
              </a:path>
              <a:path w="877569" h="558800">
                <a:moveTo>
                  <a:pt x="635928" y="439925"/>
                </a:moveTo>
                <a:lnTo>
                  <a:pt x="618718" y="444975"/>
                </a:lnTo>
                <a:lnTo>
                  <a:pt x="629863" y="451067"/>
                </a:lnTo>
                <a:lnTo>
                  <a:pt x="674648" y="475044"/>
                </a:lnTo>
                <a:lnTo>
                  <a:pt x="680720" y="463898"/>
                </a:lnTo>
                <a:lnTo>
                  <a:pt x="635928" y="439925"/>
                </a:lnTo>
                <a:close/>
              </a:path>
              <a:path w="877569" h="558800">
                <a:moveTo>
                  <a:pt x="748434" y="498481"/>
                </a:moveTo>
                <a:lnTo>
                  <a:pt x="731431" y="504195"/>
                </a:lnTo>
                <a:lnTo>
                  <a:pt x="754260" y="515503"/>
                </a:lnTo>
                <a:lnTo>
                  <a:pt x="788508" y="532026"/>
                </a:lnTo>
                <a:lnTo>
                  <a:pt x="794092" y="520629"/>
                </a:lnTo>
                <a:lnTo>
                  <a:pt x="759851" y="504112"/>
                </a:lnTo>
                <a:lnTo>
                  <a:pt x="748434" y="498481"/>
                </a:lnTo>
                <a:close/>
              </a:path>
              <a:path w="877569" h="558800">
                <a:moveTo>
                  <a:pt x="863280" y="552197"/>
                </a:moveTo>
                <a:lnTo>
                  <a:pt x="847368" y="558354"/>
                </a:lnTo>
                <a:lnTo>
                  <a:pt x="877466" y="558354"/>
                </a:lnTo>
                <a:lnTo>
                  <a:pt x="863280" y="5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94" y="5084735"/>
            <a:ext cx="1991360" cy="2472690"/>
          </a:xfrm>
          <a:custGeom>
            <a:avLst/>
            <a:gdLst/>
            <a:ahLst/>
            <a:cxnLst/>
            <a:rect l="l" t="t" r="r" b="b"/>
            <a:pathLst>
              <a:path w="1991360" h="2472690">
                <a:moveTo>
                  <a:pt x="7649" y="0"/>
                </a:moveTo>
                <a:lnTo>
                  <a:pt x="0" y="4309"/>
                </a:lnTo>
                <a:lnTo>
                  <a:pt x="0" y="12203"/>
                </a:lnTo>
                <a:lnTo>
                  <a:pt x="27982" y="61428"/>
                </a:lnTo>
                <a:lnTo>
                  <a:pt x="39042" y="55196"/>
                </a:lnTo>
                <a:lnTo>
                  <a:pt x="7649" y="0"/>
                </a:lnTo>
                <a:close/>
              </a:path>
              <a:path w="1991360" h="2472690">
                <a:moveTo>
                  <a:pt x="70407" y="110544"/>
                </a:moveTo>
                <a:lnTo>
                  <a:pt x="59349" y="116741"/>
                </a:lnTo>
                <a:lnTo>
                  <a:pt x="90638" y="171998"/>
                </a:lnTo>
                <a:lnTo>
                  <a:pt x="101716" y="165788"/>
                </a:lnTo>
                <a:lnTo>
                  <a:pt x="70407" y="110544"/>
                </a:lnTo>
                <a:close/>
              </a:path>
              <a:path w="1991360" h="2472690">
                <a:moveTo>
                  <a:pt x="133138" y="221080"/>
                </a:moveTo>
                <a:lnTo>
                  <a:pt x="122087" y="227320"/>
                </a:lnTo>
                <a:lnTo>
                  <a:pt x="153632" y="282432"/>
                </a:lnTo>
                <a:lnTo>
                  <a:pt x="164683" y="276189"/>
                </a:lnTo>
                <a:lnTo>
                  <a:pt x="133138" y="221080"/>
                </a:lnTo>
                <a:close/>
              </a:path>
              <a:path w="1991360" h="2472690">
                <a:moveTo>
                  <a:pt x="196525" y="331160"/>
                </a:moveTo>
                <a:lnTo>
                  <a:pt x="185562" y="337556"/>
                </a:lnTo>
                <a:lnTo>
                  <a:pt x="192165" y="348837"/>
                </a:lnTo>
                <a:lnTo>
                  <a:pt x="205161" y="370887"/>
                </a:lnTo>
                <a:lnTo>
                  <a:pt x="217861" y="392234"/>
                </a:lnTo>
                <a:lnTo>
                  <a:pt x="228831" y="385828"/>
                </a:lnTo>
                <a:lnTo>
                  <a:pt x="216128" y="364493"/>
                </a:lnTo>
                <a:lnTo>
                  <a:pt x="209667" y="353556"/>
                </a:lnTo>
                <a:lnTo>
                  <a:pt x="196525" y="331160"/>
                </a:lnTo>
                <a:close/>
              </a:path>
              <a:path w="1991360" h="2472690">
                <a:moveTo>
                  <a:pt x="251094" y="446750"/>
                </a:moveTo>
                <a:lnTo>
                  <a:pt x="272010" y="479828"/>
                </a:lnTo>
                <a:lnTo>
                  <a:pt x="285347" y="500243"/>
                </a:lnTo>
                <a:lnTo>
                  <a:pt x="296077" y="493435"/>
                </a:lnTo>
                <a:lnTo>
                  <a:pt x="289474" y="483421"/>
                </a:lnTo>
                <a:lnTo>
                  <a:pt x="282746" y="473057"/>
                </a:lnTo>
                <a:lnTo>
                  <a:pt x="275892" y="462355"/>
                </a:lnTo>
                <a:lnTo>
                  <a:pt x="268912" y="451322"/>
                </a:lnTo>
                <a:lnTo>
                  <a:pt x="251094" y="446750"/>
                </a:lnTo>
                <a:close/>
              </a:path>
              <a:path w="1991360" h="2472690">
                <a:moveTo>
                  <a:pt x="332361" y="545213"/>
                </a:moveTo>
                <a:lnTo>
                  <a:pt x="322201" y="552833"/>
                </a:lnTo>
                <a:lnTo>
                  <a:pt x="331980" y="565795"/>
                </a:lnTo>
                <a:lnTo>
                  <a:pt x="339250" y="575657"/>
                </a:lnTo>
                <a:lnTo>
                  <a:pt x="346761" y="586039"/>
                </a:lnTo>
                <a:lnTo>
                  <a:pt x="354504" y="596929"/>
                </a:lnTo>
                <a:lnTo>
                  <a:pt x="369940" y="596839"/>
                </a:lnTo>
                <a:lnTo>
                  <a:pt x="362072" y="585654"/>
                </a:lnTo>
                <a:lnTo>
                  <a:pt x="354421" y="574952"/>
                </a:lnTo>
                <a:lnTo>
                  <a:pt x="346993" y="564744"/>
                </a:lnTo>
                <a:lnTo>
                  <a:pt x="339794" y="555042"/>
                </a:lnTo>
                <a:lnTo>
                  <a:pt x="332361" y="545213"/>
                </a:lnTo>
                <a:close/>
              </a:path>
              <a:path w="1991360" h="2472690">
                <a:moveTo>
                  <a:pt x="405853" y="649801"/>
                </a:moveTo>
                <a:lnTo>
                  <a:pt x="395162" y="656630"/>
                </a:lnTo>
                <a:lnTo>
                  <a:pt x="401882" y="666820"/>
                </a:lnTo>
                <a:lnTo>
                  <a:pt x="408707" y="677244"/>
                </a:lnTo>
                <a:lnTo>
                  <a:pt x="415635" y="687896"/>
                </a:lnTo>
                <a:lnTo>
                  <a:pt x="429783" y="709862"/>
                </a:lnTo>
                <a:lnTo>
                  <a:pt x="440489" y="703036"/>
                </a:lnTo>
                <a:lnTo>
                  <a:pt x="426340" y="681073"/>
                </a:lnTo>
                <a:lnTo>
                  <a:pt x="419411" y="670420"/>
                </a:lnTo>
                <a:lnTo>
                  <a:pt x="412582" y="659994"/>
                </a:lnTo>
                <a:lnTo>
                  <a:pt x="405853" y="649801"/>
                </a:lnTo>
                <a:close/>
              </a:path>
              <a:path w="1991360" h="2472690">
                <a:moveTo>
                  <a:pt x="474584" y="756974"/>
                </a:moveTo>
                <a:lnTo>
                  <a:pt x="463755" y="763577"/>
                </a:lnTo>
                <a:lnTo>
                  <a:pt x="476946" y="784797"/>
                </a:lnTo>
                <a:lnTo>
                  <a:pt x="497159" y="817579"/>
                </a:lnTo>
                <a:lnTo>
                  <a:pt x="508002" y="810973"/>
                </a:lnTo>
                <a:lnTo>
                  <a:pt x="494476" y="788997"/>
                </a:lnTo>
                <a:lnTo>
                  <a:pt x="474584" y="756974"/>
                </a:lnTo>
                <a:close/>
              </a:path>
              <a:path w="1991360" h="2472690">
                <a:moveTo>
                  <a:pt x="541154" y="865409"/>
                </a:moveTo>
                <a:lnTo>
                  <a:pt x="530227" y="871883"/>
                </a:lnTo>
                <a:lnTo>
                  <a:pt x="543225" y="893412"/>
                </a:lnTo>
                <a:lnTo>
                  <a:pt x="562949" y="926301"/>
                </a:lnTo>
                <a:lnTo>
                  <a:pt x="573864" y="919838"/>
                </a:lnTo>
                <a:lnTo>
                  <a:pt x="560691" y="897835"/>
                </a:lnTo>
                <a:lnTo>
                  <a:pt x="541154" y="865409"/>
                </a:lnTo>
                <a:close/>
              </a:path>
              <a:path w="1991360" h="2472690">
                <a:moveTo>
                  <a:pt x="606438" y="974582"/>
                </a:moveTo>
                <a:lnTo>
                  <a:pt x="595454" y="980963"/>
                </a:lnTo>
                <a:lnTo>
                  <a:pt x="627713" y="1035658"/>
                </a:lnTo>
                <a:lnTo>
                  <a:pt x="638685" y="1029286"/>
                </a:lnTo>
                <a:lnTo>
                  <a:pt x="606438" y="974582"/>
                </a:lnTo>
                <a:close/>
              </a:path>
              <a:path w="1991360" h="2472690">
                <a:moveTo>
                  <a:pt x="659830" y="1090551"/>
                </a:moveTo>
                <a:lnTo>
                  <a:pt x="685370" y="1134427"/>
                </a:lnTo>
                <a:lnTo>
                  <a:pt x="702693" y="1138989"/>
                </a:lnTo>
                <a:lnTo>
                  <a:pt x="677146" y="1095037"/>
                </a:lnTo>
                <a:lnTo>
                  <a:pt x="659830" y="1090551"/>
                </a:lnTo>
                <a:close/>
              </a:path>
              <a:path w="1991360" h="2472690">
                <a:moveTo>
                  <a:pt x="734579" y="1194104"/>
                </a:moveTo>
                <a:lnTo>
                  <a:pt x="723546" y="1200368"/>
                </a:lnTo>
                <a:lnTo>
                  <a:pt x="755249" y="1255401"/>
                </a:lnTo>
                <a:lnTo>
                  <a:pt x="766282" y="1249123"/>
                </a:lnTo>
                <a:lnTo>
                  <a:pt x="734579" y="1194104"/>
                </a:lnTo>
                <a:close/>
              </a:path>
              <a:path w="1991360" h="2472690">
                <a:moveTo>
                  <a:pt x="797962" y="1304336"/>
                </a:moveTo>
                <a:lnTo>
                  <a:pt x="786907" y="1310579"/>
                </a:lnTo>
                <a:lnTo>
                  <a:pt x="818457" y="1365687"/>
                </a:lnTo>
                <a:lnTo>
                  <a:pt x="829502" y="1359448"/>
                </a:lnTo>
                <a:lnTo>
                  <a:pt x="797962" y="1304336"/>
                </a:lnTo>
                <a:close/>
              </a:path>
              <a:path w="1991360" h="2472690">
                <a:moveTo>
                  <a:pt x="861077" y="1414726"/>
                </a:moveTo>
                <a:lnTo>
                  <a:pt x="850000" y="1420954"/>
                </a:lnTo>
                <a:lnTo>
                  <a:pt x="881462" y="1476114"/>
                </a:lnTo>
                <a:lnTo>
                  <a:pt x="892507" y="1469900"/>
                </a:lnTo>
                <a:lnTo>
                  <a:pt x="861077" y="1414726"/>
                </a:lnTo>
                <a:close/>
              </a:path>
              <a:path w="1991360" h="2472690">
                <a:moveTo>
                  <a:pt x="924029" y="1525212"/>
                </a:moveTo>
                <a:lnTo>
                  <a:pt x="912954" y="1531432"/>
                </a:lnTo>
                <a:lnTo>
                  <a:pt x="944411" y="1586595"/>
                </a:lnTo>
                <a:lnTo>
                  <a:pt x="955474" y="1580378"/>
                </a:lnTo>
                <a:lnTo>
                  <a:pt x="924029" y="1525212"/>
                </a:lnTo>
                <a:close/>
              </a:path>
              <a:path w="1991360" h="2472690">
                <a:moveTo>
                  <a:pt x="987037" y="1635696"/>
                </a:moveTo>
                <a:lnTo>
                  <a:pt x="975972" y="1641909"/>
                </a:lnTo>
                <a:lnTo>
                  <a:pt x="1007521" y="1697023"/>
                </a:lnTo>
                <a:lnTo>
                  <a:pt x="1018580" y="1690804"/>
                </a:lnTo>
                <a:lnTo>
                  <a:pt x="987037" y="1635696"/>
                </a:lnTo>
                <a:close/>
              </a:path>
              <a:path w="1991360" h="2472690">
                <a:moveTo>
                  <a:pt x="1050385" y="1746017"/>
                </a:moveTo>
                <a:lnTo>
                  <a:pt x="1039332" y="1752272"/>
                </a:lnTo>
                <a:lnTo>
                  <a:pt x="1052636" y="1775226"/>
                </a:lnTo>
                <a:lnTo>
                  <a:pt x="1071280" y="1807167"/>
                </a:lnTo>
                <a:lnTo>
                  <a:pt x="1082309" y="1800900"/>
                </a:lnTo>
                <a:lnTo>
                  <a:pt x="1070070" y="1779968"/>
                </a:lnTo>
                <a:lnTo>
                  <a:pt x="1050385" y="1746017"/>
                </a:lnTo>
                <a:close/>
              </a:path>
              <a:path w="1991360" h="2472690">
                <a:moveTo>
                  <a:pt x="1103949" y="1862127"/>
                </a:moveTo>
                <a:lnTo>
                  <a:pt x="1126535" y="1898473"/>
                </a:lnTo>
                <a:lnTo>
                  <a:pt x="1138455" y="1916229"/>
                </a:lnTo>
                <a:lnTo>
                  <a:pt x="1148755" y="1908800"/>
                </a:lnTo>
                <a:lnTo>
                  <a:pt x="1147510" y="1907060"/>
                </a:lnTo>
                <a:lnTo>
                  <a:pt x="1142285" y="1899379"/>
                </a:lnTo>
                <a:lnTo>
                  <a:pt x="1136196" y="1890038"/>
                </a:lnTo>
                <a:lnTo>
                  <a:pt x="1129278" y="1879103"/>
                </a:lnTo>
                <a:lnTo>
                  <a:pt x="1121565" y="1866639"/>
                </a:lnTo>
                <a:lnTo>
                  <a:pt x="1103949" y="1862127"/>
                </a:lnTo>
                <a:close/>
              </a:path>
              <a:path w="1991360" h="2472690">
                <a:moveTo>
                  <a:pt x="1198804" y="1962759"/>
                </a:moveTo>
                <a:lnTo>
                  <a:pt x="1181826" y="1964133"/>
                </a:lnTo>
                <a:lnTo>
                  <a:pt x="1190243" y="1972134"/>
                </a:lnTo>
                <a:lnTo>
                  <a:pt x="1199175" y="1980393"/>
                </a:lnTo>
                <a:lnTo>
                  <a:pt x="1208612" y="1988900"/>
                </a:lnTo>
                <a:lnTo>
                  <a:pt x="1218542" y="1997645"/>
                </a:lnTo>
                <a:lnTo>
                  <a:pt x="1228956" y="2006620"/>
                </a:lnTo>
                <a:lnTo>
                  <a:pt x="1237579" y="1997280"/>
                </a:lnTo>
                <a:lnTo>
                  <a:pt x="1227116" y="1988274"/>
                </a:lnTo>
                <a:lnTo>
                  <a:pt x="1217157" y="1979511"/>
                </a:lnTo>
                <a:lnTo>
                  <a:pt x="1207716" y="1971002"/>
                </a:lnTo>
                <a:lnTo>
                  <a:pt x="1198804" y="1962759"/>
                </a:lnTo>
                <a:close/>
              </a:path>
              <a:path w="1991360" h="2472690">
                <a:moveTo>
                  <a:pt x="1296082" y="2044893"/>
                </a:moveTo>
                <a:lnTo>
                  <a:pt x="1278701" y="2047357"/>
                </a:lnTo>
                <a:lnTo>
                  <a:pt x="1288307" y="2054910"/>
                </a:lnTo>
                <a:lnTo>
                  <a:pt x="1308223" y="2070305"/>
                </a:lnTo>
                <a:lnTo>
                  <a:pt x="1329042" y="2086046"/>
                </a:lnTo>
                <a:lnTo>
                  <a:pt x="1336829" y="2076033"/>
                </a:lnTo>
                <a:lnTo>
                  <a:pt x="1316000" y="2060276"/>
                </a:lnTo>
                <a:lnTo>
                  <a:pt x="1296082" y="2044893"/>
                </a:lnTo>
                <a:close/>
              </a:path>
              <a:path w="1991360" h="2472690">
                <a:moveTo>
                  <a:pt x="1398092" y="2120616"/>
                </a:moveTo>
                <a:lnTo>
                  <a:pt x="1380644" y="2123760"/>
                </a:lnTo>
                <a:lnTo>
                  <a:pt x="1401034" y="2138229"/>
                </a:lnTo>
                <a:lnTo>
                  <a:pt x="1432644" y="2160197"/>
                </a:lnTo>
                <a:lnTo>
                  <a:pt x="1439979" y="2149833"/>
                </a:lnTo>
                <a:lnTo>
                  <a:pt x="1408358" y="2127866"/>
                </a:lnTo>
                <a:lnTo>
                  <a:pt x="1398092" y="2120616"/>
                </a:lnTo>
                <a:close/>
              </a:path>
              <a:path w="1991360" h="2472690">
                <a:moveTo>
                  <a:pt x="1503009" y="2192154"/>
                </a:moveTo>
                <a:lnTo>
                  <a:pt x="1485584" y="2195870"/>
                </a:lnTo>
                <a:lnTo>
                  <a:pt x="1496055" y="2202767"/>
                </a:lnTo>
                <a:lnTo>
                  <a:pt x="1538831" y="2230465"/>
                </a:lnTo>
                <a:lnTo>
                  <a:pt x="1545782" y="2219848"/>
                </a:lnTo>
                <a:lnTo>
                  <a:pt x="1503009" y="2192154"/>
                </a:lnTo>
                <a:close/>
              </a:path>
              <a:path w="1991360" h="2472690">
                <a:moveTo>
                  <a:pt x="1610220" y="2260096"/>
                </a:moveTo>
                <a:lnTo>
                  <a:pt x="1592895" y="2264349"/>
                </a:lnTo>
                <a:lnTo>
                  <a:pt x="1603627" y="2270933"/>
                </a:lnTo>
                <a:lnTo>
                  <a:pt x="1647216" y="2297186"/>
                </a:lnTo>
                <a:lnTo>
                  <a:pt x="1653809" y="2286345"/>
                </a:lnTo>
                <a:lnTo>
                  <a:pt x="1617184" y="2264336"/>
                </a:lnTo>
                <a:lnTo>
                  <a:pt x="1610220" y="2260096"/>
                </a:lnTo>
                <a:close/>
              </a:path>
              <a:path w="1991360" h="2472690">
                <a:moveTo>
                  <a:pt x="1719522" y="2324471"/>
                </a:moveTo>
                <a:lnTo>
                  <a:pt x="1702323" y="2329297"/>
                </a:lnTo>
                <a:lnTo>
                  <a:pt x="1713343" y="2335561"/>
                </a:lnTo>
                <a:lnTo>
                  <a:pt x="1757735" y="2360308"/>
                </a:lnTo>
                <a:lnTo>
                  <a:pt x="1763905" y="2349236"/>
                </a:lnTo>
                <a:lnTo>
                  <a:pt x="1719522" y="2324471"/>
                </a:lnTo>
                <a:close/>
              </a:path>
              <a:path w="1991360" h="2472690">
                <a:moveTo>
                  <a:pt x="1831005" y="2385080"/>
                </a:moveTo>
                <a:lnTo>
                  <a:pt x="1813905" y="2390472"/>
                </a:lnTo>
                <a:lnTo>
                  <a:pt x="1836479" y="2402206"/>
                </a:lnTo>
                <a:lnTo>
                  <a:pt x="1870422" y="2419423"/>
                </a:lnTo>
                <a:lnTo>
                  <a:pt x="1876236" y="2408151"/>
                </a:lnTo>
                <a:lnTo>
                  <a:pt x="1831005" y="2385080"/>
                </a:lnTo>
                <a:close/>
              </a:path>
              <a:path w="1991360" h="2472690">
                <a:moveTo>
                  <a:pt x="1944687" y="2441269"/>
                </a:moveTo>
                <a:lnTo>
                  <a:pt x="1927811" y="2447356"/>
                </a:lnTo>
                <a:lnTo>
                  <a:pt x="1950936" y="2458157"/>
                </a:lnTo>
                <a:lnTo>
                  <a:pt x="1982911" y="2472653"/>
                </a:lnTo>
                <a:lnTo>
                  <a:pt x="1986073" y="2472653"/>
                </a:lnTo>
                <a:lnTo>
                  <a:pt x="1990854" y="2462278"/>
                </a:lnTo>
                <a:lnTo>
                  <a:pt x="1956248" y="2446635"/>
                </a:lnTo>
                <a:lnTo>
                  <a:pt x="1944687" y="244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255387" y="1735540"/>
            <a:ext cx="33655" cy="22860"/>
          </a:xfrm>
          <a:custGeom>
            <a:avLst/>
            <a:gdLst/>
            <a:ahLst/>
            <a:cxnLst/>
            <a:rect l="l" t="t" r="r" b="b"/>
            <a:pathLst>
              <a:path w="33654" h="22860">
                <a:moveTo>
                  <a:pt x="6197" y="0"/>
                </a:moveTo>
                <a:lnTo>
                  <a:pt x="0" y="11087"/>
                </a:lnTo>
                <a:lnTo>
                  <a:pt x="20091" y="22313"/>
                </a:lnTo>
                <a:lnTo>
                  <a:pt x="19443" y="20574"/>
                </a:lnTo>
                <a:lnTo>
                  <a:pt x="33439" y="15278"/>
                </a:lnTo>
                <a:lnTo>
                  <a:pt x="6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77367" y="2021401"/>
            <a:ext cx="172085" cy="265430"/>
          </a:xfrm>
          <a:custGeom>
            <a:avLst/>
            <a:gdLst/>
            <a:ahLst/>
            <a:cxnLst/>
            <a:rect l="l" t="t" r="r" b="b"/>
            <a:pathLst>
              <a:path w="172085" h="265430">
                <a:moveTo>
                  <a:pt x="34239" y="204546"/>
                </a:moveTo>
                <a:lnTo>
                  <a:pt x="0" y="257962"/>
                </a:lnTo>
                <a:lnTo>
                  <a:pt x="10667" y="264820"/>
                </a:lnTo>
                <a:lnTo>
                  <a:pt x="44919" y="211404"/>
                </a:lnTo>
                <a:lnTo>
                  <a:pt x="34239" y="204546"/>
                </a:lnTo>
                <a:close/>
              </a:path>
              <a:path w="172085" h="265430">
                <a:moveTo>
                  <a:pt x="102742" y="97688"/>
                </a:moveTo>
                <a:lnTo>
                  <a:pt x="68478" y="151117"/>
                </a:lnTo>
                <a:lnTo>
                  <a:pt x="79171" y="157962"/>
                </a:lnTo>
                <a:lnTo>
                  <a:pt x="113423" y="104546"/>
                </a:lnTo>
                <a:lnTo>
                  <a:pt x="102742" y="97688"/>
                </a:lnTo>
                <a:close/>
              </a:path>
              <a:path w="172085" h="265430">
                <a:moveTo>
                  <a:pt x="165366" y="0"/>
                </a:moveTo>
                <a:lnTo>
                  <a:pt x="136982" y="44272"/>
                </a:lnTo>
                <a:lnTo>
                  <a:pt x="147662" y="51117"/>
                </a:lnTo>
                <a:lnTo>
                  <a:pt x="171907" y="13296"/>
                </a:lnTo>
                <a:lnTo>
                  <a:pt x="165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69576" y="3825341"/>
            <a:ext cx="1464945" cy="440055"/>
          </a:xfrm>
          <a:custGeom>
            <a:avLst/>
            <a:gdLst/>
            <a:ahLst/>
            <a:cxnLst/>
            <a:rect l="l" t="t" r="r" b="b"/>
            <a:pathLst>
              <a:path w="1464945" h="440054">
                <a:moveTo>
                  <a:pt x="1423746" y="413689"/>
                </a:moveTo>
                <a:lnTo>
                  <a:pt x="1420012" y="425831"/>
                </a:lnTo>
                <a:lnTo>
                  <a:pt x="1464894" y="439610"/>
                </a:lnTo>
                <a:lnTo>
                  <a:pt x="1456804" y="423862"/>
                </a:lnTo>
                <a:lnTo>
                  <a:pt x="1423746" y="413689"/>
                </a:lnTo>
                <a:close/>
              </a:path>
              <a:path w="1464945" h="440054">
                <a:moveTo>
                  <a:pt x="1302423" y="376415"/>
                </a:moveTo>
                <a:lnTo>
                  <a:pt x="1298689" y="388543"/>
                </a:lnTo>
                <a:lnTo>
                  <a:pt x="1359344" y="407200"/>
                </a:lnTo>
                <a:lnTo>
                  <a:pt x="1363078" y="395058"/>
                </a:lnTo>
                <a:lnTo>
                  <a:pt x="1302423" y="376415"/>
                </a:lnTo>
                <a:close/>
              </a:path>
              <a:path w="1464945" h="440054">
                <a:moveTo>
                  <a:pt x="1181100" y="339140"/>
                </a:moveTo>
                <a:lnTo>
                  <a:pt x="1177366" y="351269"/>
                </a:lnTo>
                <a:lnTo>
                  <a:pt x="1238021" y="369912"/>
                </a:lnTo>
                <a:lnTo>
                  <a:pt x="1241755" y="357784"/>
                </a:lnTo>
                <a:lnTo>
                  <a:pt x="1181100" y="339140"/>
                </a:lnTo>
                <a:close/>
              </a:path>
              <a:path w="1464945" h="440054">
                <a:moveTo>
                  <a:pt x="1059764" y="301879"/>
                </a:moveTo>
                <a:lnTo>
                  <a:pt x="1056030" y="313994"/>
                </a:lnTo>
                <a:lnTo>
                  <a:pt x="1116698" y="332638"/>
                </a:lnTo>
                <a:lnTo>
                  <a:pt x="1120419" y="320509"/>
                </a:lnTo>
                <a:lnTo>
                  <a:pt x="1059764" y="301879"/>
                </a:lnTo>
                <a:close/>
              </a:path>
              <a:path w="1464945" h="440054">
                <a:moveTo>
                  <a:pt x="938441" y="264591"/>
                </a:moveTo>
                <a:lnTo>
                  <a:pt x="934707" y="276733"/>
                </a:lnTo>
                <a:lnTo>
                  <a:pt x="995362" y="295363"/>
                </a:lnTo>
                <a:lnTo>
                  <a:pt x="999096" y="283222"/>
                </a:lnTo>
                <a:lnTo>
                  <a:pt x="938441" y="264591"/>
                </a:lnTo>
                <a:close/>
              </a:path>
              <a:path w="1464945" h="440054">
                <a:moveTo>
                  <a:pt x="817118" y="227317"/>
                </a:moveTo>
                <a:lnTo>
                  <a:pt x="813384" y="239458"/>
                </a:lnTo>
                <a:lnTo>
                  <a:pt x="874039" y="258089"/>
                </a:lnTo>
                <a:lnTo>
                  <a:pt x="877773" y="245948"/>
                </a:lnTo>
                <a:lnTo>
                  <a:pt x="817118" y="227317"/>
                </a:lnTo>
                <a:close/>
              </a:path>
              <a:path w="1464945" h="440054">
                <a:moveTo>
                  <a:pt x="695794" y="190042"/>
                </a:moveTo>
                <a:lnTo>
                  <a:pt x="692061" y="202171"/>
                </a:lnTo>
                <a:lnTo>
                  <a:pt x="752716" y="220802"/>
                </a:lnTo>
                <a:lnTo>
                  <a:pt x="756450" y="208673"/>
                </a:lnTo>
                <a:lnTo>
                  <a:pt x="695794" y="190042"/>
                </a:lnTo>
                <a:close/>
              </a:path>
              <a:path w="1464945" h="440054">
                <a:moveTo>
                  <a:pt x="574459" y="152768"/>
                </a:moveTo>
                <a:lnTo>
                  <a:pt x="570738" y="164896"/>
                </a:lnTo>
                <a:lnTo>
                  <a:pt x="631393" y="183527"/>
                </a:lnTo>
                <a:lnTo>
                  <a:pt x="635127" y="171411"/>
                </a:lnTo>
                <a:lnTo>
                  <a:pt x="574459" y="152768"/>
                </a:lnTo>
                <a:close/>
              </a:path>
              <a:path w="1464945" h="440054">
                <a:moveTo>
                  <a:pt x="451929" y="118745"/>
                </a:moveTo>
                <a:lnTo>
                  <a:pt x="448703" y="131038"/>
                </a:lnTo>
                <a:lnTo>
                  <a:pt x="510082" y="147154"/>
                </a:lnTo>
                <a:lnTo>
                  <a:pt x="513308" y="134886"/>
                </a:lnTo>
                <a:lnTo>
                  <a:pt x="451929" y="118745"/>
                </a:lnTo>
                <a:close/>
              </a:path>
              <a:path w="1464945" h="440054">
                <a:moveTo>
                  <a:pt x="329171" y="86499"/>
                </a:moveTo>
                <a:lnTo>
                  <a:pt x="325945" y="98767"/>
                </a:lnTo>
                <a:lnTo>
                  <a:pt x="387324" y="114909"/>
                </a:lnTo>
                <a:lnTo>
                  <a:pt x="390550" y="102628"/>
                </a:lnTo>
                <a:lnTo>
                  <a:pt x="329171" y="86499"/>
                </a:lnTo>
                <a:close/>
              </a:path>
              <a:path w="1464945" h="440054">
                <a:moveTo>
                  <a:pt x="206413" y="54229"/>
                </a:moveTo>
                <a:lnTo>
                  <a:pt x="203187" y="66522"/>
                </a:lnTo>
                <a:lnTo>
                  <a:pt x="264566" y="82638"/>
                </a:lnTo>
                <a:lnTo>
                  <a:pt x="267792" y="70370"/>
                </a:lnTo>
                <a:lnTo>
                  <a:pt x="206413" y="54229"/>
                </a:lnTo>
                <a:close/>
              </a:path>
              <a:path w="1464945" h="440054">
                <a:moveTo>
                  <a:pt x="83667" y="21983"/>
                </a:moveTo>
                <a:lnTo>
                  <a:pt x="80581" y="33718"/>
                </a:lnTo>
                <a:lnTo>
                  <a:pt x="84226" y="35255"/>
                </a:lnTo>
                <a:lnTo>
                  <a:pt x="141820" y="50393"/>
                </a:lnTo>
                <a:lnTo>
                  <a:pt x="145046" y="38112"/>
                </a:lnTo>
                <a:lnTo>
                  <a:pt x="83667" y="21983"/>
                </a:lnTo>
                <a:close/>
              </a:path>
              <a:path w="1464945" h="440054">
                <a:moveTo>
                  <a:pt x="0" y="0"/>
                </a:moveTo>
                <a:lnTo>
                  <a:pt x="21462" y="8991"/>
                </a:lnTo>
                <a:lnTo>
                  <a:pt x="22288" y="58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DC0CFAC-83B1-1E9D-8C8C-FD5BA1AFD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08144940-4A10-D32F-842C-60B8C752F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1340" b="-1"/>
          <a:stretch/>
        </p:blipFill>
        <p:spPr>
          <a:xfrm>
            <a:off x="5268382" y="919660"/>
            <a:ext cx="5338927" cy="2810491"/>
          </a:xfrm>
          <a:prstGeom prst="rect">
            <a:avLst/>
          </a:prstGeom>
        </p:spPr>
      </p:pic>
      <p:pic>
        <p:nvPicPr>
          <p:cNvPr id="10" name="Picture 9" descr="A picture containing umbrella, outdoor, ground, beach&#10;&#10;Description automatically generated">
            <a:extLst>
              <a:ext uri="{FF2B5EF4-FFF2-40B4-BE49-F238E27FC236}">
                <a16:creationId xmlns:a16="http://schemas.microsoft.com/office/drawing/2014/main" id="{3670196B-22DE-2E0D-CEE3-F313DE4EC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5" r="2" b="5162"/>
          <a:stretch/>
        </p:blipFill>
        <p:spPr>
          <a:xfrm>
            <a:off x="97003" y="3092575"/>
            <a:ext cx="5086625" cy="2121495"/>
          </a:xfrm>
          <a:prstGeom prst="rect">
            <a:avLst/>
          </a:prstGeom>
        </p:spPr>
      </p:pic>
      <p:pic>
        <p:nvPicPr>
          <p:cNvPr id="13" name="Picture 12" descr="A picture containing outdoor, beach, chair, ocean&#10;&#10;Description automatically generated">
            <a:extLst>
              <a:ext uri="{FF2B5EF4-FFF2-40B4-BE49-F238E27FC236}">
                <a16:creationId xmlns:a16="http://schemas.microsoft.com/office/drawing/2014/main" id="{6B92CA43-5331-B155-09E2-C7D0C06DE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3" r="-1" b="14206"/>
          <a:stretch/>
        </p:blipFill>
        <p:spPr>
          <a:xfrm>
            <a:off x="5280015" y="3781425"/>
            <a:ext cx="5338927" cy="2932082"/>
          </a:xfrm>
          <a:prstGeom prst="rect">
            <a:avLst/>
          </a:prstGeom>
        </p:spPr>
      </p:pic>
      <p:pic>
        <p:nvPicPr>
          <p:cNvPr id="15" name="Picture 14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61196982-BD60-78B8-FEC5-AD197760A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7" y="5283043"/>
            <a:ext cx="2447786" cy="1536443"/>
          </a:xfrm>
          <a:prstGeom prst="rect">
            <a:avLst/>
          </a:prstGeom>
        </p:spPr>
      </p:pic>
      <p:pic>
        <p:nvPicPr>
          <p:cNvPr id="17" name="Picture 16" descr="A car parked in front of a building">
            <a:extLst>
              <a:ext uri="{FF2B5EF4-FFF2-40B4-BE49-F238E27FC236}">
                <a16:creationId xmlns:a16="http://schemas.microsoft.com/office/drawing/2014/main" id="{3E45C2BE-6E73-BA8E-75A8-4A6D9665A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98" y="5244613"/>
            <a:ext cx="2519797" cy="1574873"/>
          </a:xfrm>
          <a:prstGeom prst="rect">
            <a:avLst/>
          </a:prstGeom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B2EF1CF5-F6C8-052B-A085-09D76FA3E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60"/>
            <a:ext cx="5268382" cy="22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tel room with two beds&#10;&#10;Description automatically generated">
            <a:extLst>
              <a:ext uri="{FF2B5EF4-FFF2-40B4-BE49-F238E27FC236}">
                <a16:creationId xmlns:a16="http://schemas.microsoft.com/office/drawing/2014/main" id="{1BD69A9C-A27C-CA53-0A10-F2A8F401C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61476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E75CAB91-4401-77FA-C446-7270974B85A0}"/>
              </a:ext>
            </a:extLst>
          </p:cNvPr>
          <p:cNvSpPr/>
          <p:nvPr/>
        </p:nvSpPr>
        <p:spPr>
          <a:xfrm>
            <a:off x="0" y="-15660"/>
            <a:ext cx="10692130" cy="761476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8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6B9AE32-511F-1B23-F0FB-EAF532E5ECFF}"/>
              </a:ext>
            </a:extLst>
          </p:cNvPr>
          <p:cNvSpPr txBox="1"/>
          <p:nvPr/>
        </p:nvSpPr>
        <p:spPr>
          <a:xfrm>
            <a:off x="444500" y="2558672"/>
            <a:ext cx="7305675" cy="296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spc="-45" dirty="0">
                <a:solidFill>
                  <a:srgbClr val="FFFFFF"/>
                </a:solidFill>
                <a:latin typeface="Minerva ModernRegular"/>
                <a:cs typeface="Minerva ModernRegular"/>
              </a:rPr>
              <a:t>Номерной фонд</a:t>
            </a: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Все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318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просторных номеров и люксов </a:t>
            </a: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предлагают гостям современные и элегантные интерьеры в теплых и натуральных тонах и открывают вид парк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или одно из самых впечатляющих архитектурных объектов Абу-Даби - мост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Sheikh Zayed.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Номера идеально подходят для гостей, приезжающих по бизнесу, а также туристов и семей с детьми.  Каждый номер оборудован комфортной софой и душевой кабиной. Во многих номерах есть удобный рабочий стол и зона для отдыха, где можно комфортно расслабиться и отдохнуть. </a:t>
            </a:r>
            <a:endParaRPr sz="1700" dirty="0">
              <a:latin typeface="Minerva ModernRegular"/>
              <a:cs typeface="Minerva Modern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4410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3454" y="1407176"/>
            <a:ext cx="9818799" cy="1309416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Guest Room/ </a:t>
            </a:r>
            <a:r>
              <a:rPr lang="ru-RU" sz="2800" dirty="0">
                <a:latin typeface="Minerva ModernRegular"/>
                <a:cs typeface="Minerva ModernRegular"/>
              </a:rPr>
              <a:t>Гостевой номер</a:t>
            </a:r>
            <a:br>
              <a:rPr lang="ru-RU" sz="2800" dirty="0">
                <a:latin typeface="Minerva ModernRegular"/>
                <a:cs typeface="Minerva ModernRegular"/>
              </a:rPr>
            </a:br>
            <a:endParaRPr spc="-15" dirty="0"/>
          </a:p>
        </p:txBody>
      </p:sp>
      <p:sp>
        <p:nvSpPr>
          <p:cNvPr id="6" name="object 6"/>
          <p:cNvSpPr txBox="1"/>
          <p:nvPr/>
        </p:nvSpPr>
        <p:spPr>
          <a:xfrm>
            <a:off x="6914055" y="2538193"/>
            <a:ext cx="3429000" cy="3916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Современная мебель и оснащение номера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родителями.</a:t>
            </a:r>
            <a:endParaRPr sz="15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FE83C-6DE9-55F9-2EA3-FDBC1B447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97090"/>
            <a:ext cx="5591644" cy="3557041"/>
          </a:xfrm>
          <a:prstGeom prst="rect">
            <a:avLst/>
          </a:prstGeom>
        </p:spPr>
      </p:pic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AC2BCD52-AC7D-9369-663E-79126747C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75904"/>
          </a:xfrm>
          <a:prstGeom prst="rect">
            <a:avLst/>
          </a:prstGeom>
        </p:spPr>
      </p:pic>
      <p:pic>
        <p:nvPicPr>
          <p:cNvPr id="14" name="Picture 13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DE709DF3-280C-B9B3-DD05-BBB9BD8C8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9856"/>
            <a:ext cx="2768248" cy="17759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300" y="1001048"/>
            <a:ext cx="9818799" cy="1340193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Garden Room View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lang="ru-RU" sz="2800" dirty="0">
                <a:latin typeface="Minerva ModernRegular"/>
                <a:cs typeface="Minerva ModernRegular"/>
              </a:rPr>
              <a:t>Номер с видом на парк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7065808" y="2334242"/>
            <a:ext cx="3054080" cy="462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м,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Современная мебель и оснащение номера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</a:t>
            </a:r>
            <a:endParaRPr lang="ru-RU" sz="1500" dirty="0">
              <a:latin typeface="Minerva ModernRegular"/>
              <a:cs typeface="Minerva Modern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4687239"/>
            <a:ext cx="2768257" cy="1775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A picture containing bed, indoor, room, floor&#10;&#10;Description automatically generated">
            <a:extLst>
              <a:ext uri="{FF2B5EF4-FFF2-40B4-BE49-F238E27FC236}">
                <a16:creationId xmlns:a16="http://schemas.microsoft.com/office/drawing/2014/main" id="{B653BAB0-9AD6-2854-F320-6CE74CA5F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41873"/>
            <a:ext cx="5582311" cy="3604541"/>
          </a:xfrm>
          <a:prstGeom prst="rect">
            <a:avLst/>
          </a:prstGeom>
        </p:spPr>
      </p:pic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9ECA0E43-2CBF-97A7-C8A6-C2B862B2A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87238"/>
            <a:ext cx="2768257" cy="1775892"/>
          </a:xfrm>
          <a:prstGeom prst="rect">
            <a:avLst/>
          </a:prstGeom>
        </p:spPr>
      </p:pic>
      <p:pic>
        <p:nvPicPr>
          <p:cNvPr id="13" name="Picture 12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557819EE-466C-234C-4BEB-62F3204DD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58" y="4687238"/>
            <a:ext cx="2768257" cy="17758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7569" y="682104"/>
            <a:ext cx="9885931" cy="217119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Junior Suite with Lounge Access</a:t>
            </a:r>
            <a:r>
              <a:rPr lang="ru-RU" sz="2800" dirty="0">
                <a:latin typeface="Minerva ModernRegular"/>
                <a:cs typeface="Minerva ModernRegular"/>
              </a:rPr>
              <a:t> / Люкс с доступом в клубный </a:t>
            </a:r>
            <a:r>
              <a:rPr lang="ru-RU" sz="2800" dirty="0" err="1">
                <a:latin typeface="Minerva ModernRegular"/>
                <a:cs typeface="Minerva ModernRegular"/>
              </a:rPr>
              <a:t>лаундж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6794501" y="2458545"/>
            <a:ext cx="3564302" cy="4385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люкс площадью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47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 видом на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Спальня с одной двуместной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size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Гостиная зона с рабочим столом и комфортной софой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</a:t>
            </a:r>
            <a:endParaRPr lang="ru-RU" sz="1500" dirty="0"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</p:txBody>
      </p:sp>
      <p:pic>
        <p:nvPicPr>
          <p:cNvPr id="8" name="Picture 7" descr="A picture containing floor, indoor, window, room&#10;&#10;Description automatically generated">
            <a:extLst>
              <a:ext uri="{FF2B5EF4-FFF2-40B4-BE49-F238E27FC236}">
                <a16:creationId xmlns:a16="http://schemas.microsoft.com/office/drawing/2014/main" id="{EBB83A21-694C-D1A3-9BDE-71BBFBD49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74774"/>
            <a:ext cx="5591644" cy="3557041"/>
          </a:xfrm>
          <a:prstGeom prst="rect">
            <a:avLst/>
          </a:prstGeom>
        </p:spPr>
      </p:pic>
      <p:pic>
        <p:nvPicPr>
          <p:cNvPr id="10" name="Picture 9" descr="A picture containing indoor, floor, room, wall&#10;&#10;Description automatically generated">
            <a:extLst>
              <a:ext uri="{FF2B5EF4-FFF2-40B4-BE49-F238E27FC236}">
                <a16:creationId xmlns:a16="http://schemas.microsoft.com/office/drawing/2014/main" id="{86EE52E1-ED67-5625-36F5-0E1B8FB22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1" y="4683625"/>
            <a:ext cx="2768248" cy="1768666"/>
          </a:xfrm>
          <a:prstGeom prst="rect">
            <a:avLst/>
          </a:prstGeom>
        </p:spPr>
      </p:pic>
      <p:pic>
        <p:nvPicPr>
          <p:cNvPr id="5" name="Picture 4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64F0B474-FCF2-F3C1-B5D0-6E666C185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90" y="4691921"/>
            <a:ext cx="2778258" cy="17520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425" y="1266825"/>
            <a:ext cx="9818799" cy="217119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Family Connecting Rooms</a:t>
            </a:r>
            <a:r>
              <a:rPr lang="ru-RU" sz="2800" dirty="0">
                <a:latin typeface="Minerva ModernRegular"/>
                <a:cs typeface="Minerva ModernRegular"/>
              </a:rPr>
              <a:t> / Семейные объединенные номера</a:t>
            </a:r>
            <a:br>
              <a:rPr lang="en-US" sz="2800" dirty="0">
                <a:latin typeface="Minerva ModernRegular"/>
                <a:cs typeface="Minerva ModernRegular"/>
              </a:rPr>
            </a:b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250763" y="3019425"/>
            <a:ext cx="3054080" cy="3916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Семейные объединенные номера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–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один номер с одной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 присоединенный номер с двумя кроватями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Twin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Две софы и два санузла с душевыми кабинами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По запросу можно присоединить еще одну или две спальни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6 человек. Двое взрослых и 4 детей или 4 взрослых.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DE709DF3-280C-B9B3-DD05-BBB9BD8C8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9857"/>
            <a:ext cx="2768248" cy="1765472"/>
          </a:xfrm>
          <a:prstGeom prst="rect">
            <a:avLst/>
          </a:prstGeom>
        </p:spPr>
      </p:pic>
      <p:pic>
        <p:nvPicPr>
          <p:cNvPr id="3" name="Picture 2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688978A4-D517-7DA6-E344-C95F32BAC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75703"/>
            <a:ext cx="5590621" cy="3551154"/>
          </a:xfrm>
          <a:prstGeom prst="rect">
            <a:avLst/>
          </a:prstGeom>
        </p:spPr>
      </p:pic>
      <p:pic>
        <p:nvPicPr>
          <p:cNvPr id="9" name="Picture 8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0788BDCE-2745-DCF8-DEEB-1657FF9BD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3559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948</Words>
  <Application>Microsoft Macintosh PowerPoint</Application>
  <PresentationFormat>Custom</PresentationFormat>
  <Paragraphs>133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Minerva ModernBold</vt:lpstr>
      <vt:lpstr>Minerva ModernRegular</vt:lpstr>
      <vt:lpstr>RotanaLight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Guest Room/ Гостевой номер </vt:lpstr>
      <vt:lpstr>Garden Room View Номер с видом на парк</vt:lpstr>
      <vt:lpstr>Junior Suite with Lounge Access / Люкс с доступом в клубный лаундж  </vt:lpstr>
      <vt:lpstr>Family Connecting Rooms / Семейные объединенные номера </vt:lpstr>
      <vt:lpstr>Club Rotana  Клубный номер</vt:lpstr>
      <vt:lpstr>Club Rotana / One Bedroom Suite with Lounge Access  Люкс с одной спальней и доступом в клубный лаундж  </vt:lpstr>
      <vt:lpstr>PowerPoint Presentation</vt:lpstr>
      <vt:lpstr>International cuisine/ международная кухня</vt:lpstr>
      <vt:lpstr>Thai, Chinese, Japanese Sushi, Indian &amp; Italian/ Тайская, Китайская, Японская, Индийская и Итальянская кухни</vt:lpstr>
      <vt:lpstr>Traditional pub cuisine / Традиционный британский паб и ресторан</vt:lpstr>
      <vt:lpstr>Snacks, sandwiches, pastries and more/ легкий перекус, сэндвичи, выпечка и другое </vt:lpstr>
      <vt:lpstr>Snacks and  beverages / Легкие закуски и напитки</vt:lpstr>
      <vt:lpstr>ПЛАНЫ ПИТАНИЯ  </vt:lpstr>
      <vt:lpstr>PowerPoint Presentation</vt:lpstr>
      <vt:lpstr>6 meeting rooms and a Ballroom/ 6 переговорных комнат и большой зал для мероприятий</vt:lpstr>
      <vt:lpstr>PowerPoint Presentation</vt:lpstr>
      <vt:lpstr>PowerPoint Presentation</vt:lpstr>
      <vt:lpstr>Wellness and Fitness Club / Фитнес клуб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to...</dc:title>
  <cp:lastModifiedBy>Nadya Scherbakova</cp:lastModifiedBy>
  <cp:revision>86</cp:revision>
  <dcterms:created xsi:type="dcterms:W3CDTF">2022-12-09T07:25:11Z</dcterms:created>
  <dcterms:modified xsi:type="dcterms:W3CDTF">2023-04-14T09:31:57Z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LastSaved">
    <vt:filetime>2022-12-09T00:00:00Z</vt:filetime>
  </property>
</Properties>
</file>