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629" r:id="rId3"/>
    <p:sldId id="630" r:id="rId4"/>
    <p:sldId id="638" r:id="rId5"/>
    <p:sldId id="632" r:id="rId6"/>
    <p:sldId id="639" r:id="rId7"/>
    <p:sldId id="634" r:id="rId8"/>
    <p:sldId id="635" r:id="rId9"/>
    <p:sldId id="636" r:id="rId10"/>
    <p:sldId id="637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48" d="100"/>
          <a:sy n="48" d="100"/>
        </p:scale>
        <p:origin x="127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BD21F-1639-43AD-8776-FF47F7F736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99377-B9F7-40E0-BF7E-F18D6BD9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6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BD95C-6E84-4C46-82EB-843FEEAE5D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2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AF55E-422D-4B59-B385-93D4603DC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75D289-9AD5-420A-A619-6F971ABE0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882A3-41ED-4F0C-900C-D1E290CC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0F8090-DD90-47F0-ABAD-74813561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E7FDD-2E44-4E3F-AD47-011F6158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5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13B85-76F5-40D6-82AF-6E6CA7EF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0A0F39-B50A-4931-8CCE-4DC107563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6811E4-69E8-48F3-B117-D3FA9C4A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4B1AD-34DA-4FF8-BCC0-26922071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C24EA-9902-4DDD-A579-9F67468C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4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76AEC8-D437-497B-905F-26338D2EB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3A5E2A-68AF-45CB-95B4-138D761B4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35893-FF10-4236-8575-2B9537D3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BCA34-DB6D-46DD-AABB-AF75DF93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CFBB9-C86B-4ACD-A2C2-45B0C2FE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9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9" indent="0" algn="ctr">
              <a:buNone/>
              <a:defRPr sz="1999"/>
            </a:lvl2pPr>
            <a:lvl3pPr marL="913860" indent="0" algn="ctr">
              <a:buNone/>
              <a:defRPr sz="1799"/>
            </a:lvl3pPr>
            <a:lvl4pPr marL="1370789" indent="0" algn="ctr">
              <a:buNone/>
              <a:defRPr sz="1599"/>
            </a:lvl4pPr>
            <a:lvl5pPr marL="1827718" indent="0" algn="ctr">
              <a:buNone/>
              <a:defRPr sz="1599"/>
            </a:lvl5pPr>
            <a:lvl6pPr marL="2284648" indent="0" algn="ctr">
              <a:buNone/>
              <a:defRPr sz="1599"/>
            </a:lvl6pPr>
            <a:lvl7pPr marL="2741578" indent="0" algn="ctr">
              <a:buNone/>
              <a:defRPr sz="1599"/>
            </a:lvl7pPr>
            <a:lvl8pPr marL="3198507" indent="0" algn="ctr">
              <a:buNone/>
              <a:defRPr sz="1599"/>
            </a:lvl8pPr>
            <a:lvl9pPr marL="3655437" indent="0" algn="ctr">
              <a:buNone/>
              <a:defRPr sz="159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3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4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9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78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71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57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50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4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17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1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9" indent="0">
              <a:buNone/>
              <a:defRPr sz="1999" b="1"/>
            </a:lvl2pPr>
            <a:lvl3pPr marL="913860" indent="0">
              <a:buNone/>
              <a:defRPr sz="1799" b="1"/>
            </a:lvl3pPr>
            <a:lvl4pPr marL="1370789" indent="0">
              <a:buNone/>
              <a:defRPr sz="1599" b="1"/>
            </a:lvl4pPr>
            <a:lvl5pPr marL="1827718" indent="0">
              <a:buNone/>
              <a:defRPr sz="1599" b="1"/>
            </a:lvl5pPr>
            <a:lvl6pPr marL="2284648" indent="0">
              <a:buNone/>
              <a:defRPr sz="1599" b="1"/>
            </a:lvl6pPr>
            <a:lvl7pPr marL="2741578" indent="0">
              <a:buNone/>
              <a:defRPr sz="1599" b="1"/>
            </a:lvl7pPr>
            <a:lvl8pPr marL="3198507" indent="0">
              <a:buNone/>
              <a:defRPr sz="1599" b="1"/>
            </a:lvl8pPr>
            <a:lvl9pPr marL="3655437" indent="0">
              <a:buNone/>
              <a:defRPr sz="159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9" indent="0">
              <a:buNone/>
              <a:defRPr sz="1999" b="1"/>
            </a:lvl2pPr>
            <a:lvl3pPr marL="913860" indent="0">
              <a:buNone/>
              <a:defRPr sz="1799" b="1"/>
            </a:lvl3pPr>
            <a:lvl4pPr marL="1370789" indent="0">
              <a:buNone/>
              <a:defRPr sz="1599" b="1"/>
            </a:lvl4pPr>
            <a:lvl5pPr marL="1827718" indent="0">
              <a:buNone/>
              <a:defRPr sz="1599" b="1"/>
            </a:lvl5pPr>
            <a:lvl6pPr marL="2284648" indent="0">
              <a:buNone/>
              <a:defRPr sz="1599" b="1"/>
            </a:lvl6pPr>
            <a:lvl7pPr marL="2741578" indent="0">
              <a:buNone/>
              <a:defRPr sz="1599" b="1"/>
            </a:lvl7pPr>
            <a:lvl8pPr marL="3198507" indent="0">
              <a:buNone/>
              <a:defRPr sz="1599" b="1"/>
            </a:lvl8pPr>
            <a:lvl9pPr marL="3655437" indent="0">
              <a:buNone/>
              <a:defRPr sz="159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9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2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36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398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29" indent="0">
              <a:buNone/>
              <a:defRPr sz="1399"/>
            </a:lvl2pPr>
            <a:lvl3pPr marL="913860" indent="0">
              <a:buNone/>
              <a:defRPr sz="1200"/>
            </a:lvl3pPr>
            <a:lvl4pPr marL="1370789" indent="0">
              <a:buNone/>
              <a:defRPr sz="999"/>
            </a:lvl4pPr>
            <a:lvl5pPr marL="1827718" indent="0">
              <a:buNone/>
              <a:defRPr sz="999"/>
            </a:lvl5pPr>
            <a:lvl6pPr marL="2284648" indent="0">
              <a:buNone/>
              <a:defRPr sz="999"/>
            </a:lvl6pPr>
            <a:lvl7pPr marL="2741578" indent="0">
              <a:buNone/>
              <a:defRPr sz="999"/>
            </a:lvl7pPr>
            <a:lvl8pPr marL="3198507" indent="0">
              <a:buNone/>
              <a:defRPr sz="999"/>
            </a:lvl8pPr>
            <a:lvl9pPr marL="3655437" indent="0">
              <a:buNone/>
              <a:defRPr sz="99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4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09ACE-E372-482C-AB38-006E5E1D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B051A-2C53-4B34-A84E-68D42B986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B2FDB-9247-4408-B9B6-1B6BB500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14A74-159F-4085-9F5F-A9580A600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6DB5C-FAD9-4304-9F76-F78D46DF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6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29" indent="0">
              <a:buNone/>
              <a:defRPr sz="2799"/>
            </a:lvl2pPr>
            <a:lvl3pPr marL="913860" indent="0">
              <a:buNone/>
              <a:defRPr sz="2398"/>
            </a:lvl3pPr>
            <a:lvl4pPr marL="1370789" indent="0">
              <a:buNone/>
              <a:defRPr sz="1999"/>
            </a:lvl4pPr>
            <a:lvl5pPr marL="1827718" indent="0">
              <a:buNone/>
              <a:defRPr sz="1999"/>
            </a:lvl5pPr>
            <a:lvl6pPr marL="2284648" indent="0">
              <a:buNone/>
              <a:defRPr sz="1999"/>
            </a:lvl6pPr>
            <a:lvl7pPr marL="2741578" indent="0">
              <a:buNone/>
              <a:defRPr sz="1999"/>
            </a:lvl7pPr>
            <a:lvl8pPr marL="3198507" indent="0">
              <a:buNone/>
              <a:defRPr sz="1999"/>
            </a:lvl8pPr>
            <a:lvl9pPr marL="3655437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29" indent="0">
              <a:buNone/>
              <a:defRPr sz="1399"/>
            </a:lvl2pPr>
            <a:lvl3pPr marL="913860" indent="0">
              <a:buNone/>
              <a:defRPr sz="1200"/>
            </a:lvl3pPr>
            <a:lvl4pPr marL="1370789" indent="0">
              <a:buNone/>
              <a:defRPr sz="999"/>
            </a:lvl4pPr>
            <a:lvl5pPr marL="1827718" indent="0">
              <a:buNone/>
              <a:defRPr sz="999"/>
            </a:lvl5pPr>
            <a:lvl6pPr marL="2284648" indent="0">
              <a:buNone/>
              <a:defRPr sz="999"/>
            </a:lvl6pPr>
            <a:lvl7pPr marL="2741578" indent="0">
              <a:buNone/>
              <a:defRPr sz="999"/>
            </a:lvl7pPr>
            <a:lvl8pPr marL="3198507" indent="0">
              <a:buNone/>
              <a:defRPr sz="999"/>
            </a:lvl8pPr>
            <a:lvl9pPr marL="3655437" indent="0">
              <a:buNone/>
              <a:defRPr sz="99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00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63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08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5186" y="6099201"/>
            <a:ext cx="207229" cy="210573"/>
          </a:xfrm>
          <a:custGeom>
            <a:avLst/>
            <a:gdLst/>
            <a:ahLst/>
            <a:cxnLst/>
            <a:rect l="l" t="t" r="r" b="b"/>
            <a:pathLst>
              <a:path w="228600" h="232409">
                <a:moveTo>
                  <a:pt x="228269" y="0"/>
                </a:moveTo>
                <a:lnTo>
                  <a:pt x="0" y="0"/>
                </a:lnTo>
                <a:lnTo>
                  <a:pt x="0" y="232244"/>
                </a:lnTo>
                <a:lnTo>
                  <a:pt x="228269" y="232244"/>
                </a:lnTo>
                <a:lnTo>
                  <a:pt x="228269" y="0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7" name="bg object 17"/>
          <p:cNvSpPr/>
          <p:nvPr/>
        </p:nvSpPr>
        <p:spPr>
          <a:xfrm>
            <a:off x="10279080" y="6423265"/>
            <a:ext cx="118385" cy="130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8" name="bg object 18"/>
          <p:cNvSpPr/>
          <p:nvPr/>
        </p:nvSpPr>
        <p:spPr>
          <a:xfrm>
            <a:off x="10430321" y="6429624"/>
            <a:ext cx="109785" cy="124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9" name="bg object 19"/>
          <p:cNvSpPr/>
          <p:nvPr/>
        </p:nvSpPr>
        <p:spPr>
          <a:xfrm>
            <a:off x="10578771" y="6429624"/>
            <a:ext cx="109751" cy="124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0" name="bg object 20"/>
          <p:cNvSpPr/>
          <p:nvPr/>
        </p:nvSpPr>
        <p:spPr>
          <a:xfrm>
            <a:off x="10727925" y="6429624"/>
            <a:ext cx="92688" cy="124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1" name="bg object 21"/>
          <p:cNvSpPr/>
          <p:nvPr/>
        </p:nvSpPr>
        <p:spPr>
          <a:xfrm>
            <a:off x="10850464" y="6429623"/>
            <a:ext cx="68270" cy="12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2" name="bg object 22"/>
          <p:cNvSpPr/>
          <p:nvPr/>
        </p:nvSpPr>
        <p:spPr>
          <a:xfrm>
            <a:off x="10957519" y="6427979"/>
            <a:ext cx="72046" cy="12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3" name="bg object 23"/>
          <p:cNvSpPr/>
          <p:nvPr/>
        </p:nvSpPr>
        <p:spPr>
          <a:xfrm>
            <a:off x="11066177" y="6427979"/>
            <a:ext cx="72046" cy="12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4" name="bg object 24"/>
          <p:cNvSpPr/>
          <p:nvPr/>
        </p:nvSpPr>
        <p:spPr>
          <a:xfrm>
            <a:off x="10067530" y="6621205"/>
            <a:ext cx="60776" cy="608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5" name="bg object 25"/>
          <p:cNvSpPr/>
          <p:nvPr/>
        </p:nvSpPr>
        <p:spPr>
          <a:xfrm>
            <a:off x="10170895" y="6620401"/>
            <a:ext cx="69802" cy="625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6" name="bg object 26"/>
          <p:cNvSpPr/>
          <p:nvPr/>
        </p:nvSpPr>
        <p:spPr>
          <a:xfrm>
            <a:off x="10271133" y="6621205"/>
            <a:ext cx="59360" cy="608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7" name="bg object 27"/>
          <p:cNvSpPr/>
          <p:nvPr/>
        </p:nvSpPr>
        <p:spPr>
          <a:xfrm>
            <a:off x="10368792" y="6621217"/>
            <a:ext cx="45475" cy="60986"/>
          </a:xfrm>
          <a:custGeom>
            <a:avLst/>
            <a:gdLst/>
            <a:ahLst/>
            <a:cxnLst/>
            <a:rect l="l" t="t" r="r" b="b"/>
            <a:pathLst>
              <a:path w="50165" h="67309">
                <a:moveTo>
                  <a:pt x="48907" y="0"/>
                </a:moveTo>
                <a:lnTo>
                  <a:pt x="0" y="0"/>
                </a:lnTo>
                <a:lnTo>
                  <a:pt x="0" y="67170"/>
                </a:lnTo>
                <a:lnTo>
                  <a:pt x="49593" y="67170"/>
                </a:lnTo>
                <a:lnTo>
                  <a:pt x="49593" y="54838"/>
                </a:lnTo>
                <a:lnTo>
                  <a:pt x="16764" y="54838"/>
                </a:lnTo>
                <a:lnTo>
                  <a:pt x="16764" y="38735"/>
                </a:lnTo>
                <a:lnTo>
                  <a:pt x="47421" y="38735"/>
                </a:lnTo>
                <a:lnTo>
                  <a:pt x="47421" y="26403"/>
                </a:lnTo>
                <a:lnTo>
                  <a:pt x="16764" y="26403"/>
                </a:lnTo>
                <a:lnTo>
                  <a:pt x="16764" y="12255"/>
                </a:lnTo>
                <a:lnTo>
                  <a:pt x="48907" y="12255"/>
                </a:lnTo>
                <a:lnTo>
                  <a:pt x="48907" y="0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8" name="bg object 28"/>
          <p:cNvSpPr/>
          <p:nvPr/>
        </p:nvSpPr>
        <p:spPr>
          <a:xfrm>
            <a:off x="10459585" y="6620421"/>
            <a:ext cx="127216" cy="62712"/>
          </a:xfrm>
          <a:custGeom>
            <a:avLst/>
            <a:gdLst/>
            <a:ahLst/>
            <a:cxnLst/>
            <a:rect l="l" t="t" r="r" b="b"/>
            <a:pathLst>
              <a:path w="140334" h="69215">
                <a:moveTo>
                  <a:pt x="51244" y="55727"/>
                </a:moveTo>
                <a:lnTo>
                  <a:pt x="16751" y="55727"/>
                </a:lnTo>
                <a:lnTo>
                  <a:pt x="16751" y="889"/>
                </a:lnTo>
                <a:lnTo>
                  <a:pt x="0" y="889"/>
                </a:lnTo>
                <a:lnTo>
                  <a:pt x="0" y="68059"/>
                </a:lnTo>
                <a:lnTo>
                  <a:pt x="51244" y="68059"/>
                </a:lnTo>
                <a:lnTo>
                  <a:pt x="51244" y="55727"/>
                </a:lnTo>
                <a:close/>
              </a:path>
              <a:path w="140334" h="69215">
                <a:moveTo>
                  <a:pt x="140017" y="48577"/>
                </a:moveTo>
                <a:lnTo>
                  <a:pt x="134683" y="35280"/>
                </a:lnTo>
                <a:lnTo>
                  <a:pt x="122923" y="28181"/>
                </a:lnTo>
                <a:lnTo>
                  <a:pt x="111175" y="23596"/>
                </a:lnTo>
                <a:lnTo>
                  <a:pt x="105829" y="17805"/>
                </a:lnTo>
                <a:lnTo>
                  <a:pt x="105829" y="14465"/>
                </a:lnTo>
                <a:lnTo>
                  <a:pt x="109651" y="12280"/>
                </a:lnTo>
                <a:lnTo>
                  <a:pt x="121424" y="12280"/>
                </a:lnTo>
                <a:lnTo>
                  <a:pt x="127203" y="13944"/>
                </a:lnTo>
                <a:lnTo>
                  <a:pt x="136969" y="18313"/>
                </a:lnTo>
                <a:lnTo>
                  <a:pt x="136969" y="5207"/>
                </a:lnTo>
                <a:lnTo>
                  <a:pt x="128485" y="1536"/>
                </a:lnTo>
                <a:lnTo>
                  <a:pt x="121704" y="0"/>
                </a:lnTo>
                <a:lnTo>
                  <a:pt x="114198" y="0"/>
                </a:lnTo>
                <a:lnTo>
                  <a:pt x="103619" y="1384"/>
                </a:lnTo>
                <a:lnTo>
                  <a:pt x="95529" y="5283"/>
                </a:lnTo>
                <a:lnTo>
                  <a:pt x="90360" y="11379"/>
                </a:lnTo>
                <a:lnTo>
                  <a:pt x="88544" y="19291"/>
                </a:lnTo>
                <a:lnTo>
                  <a:pt x="93891" y="32778"/>
                </a:lnTo>
                <a:lnTo>
                  <a:pt x="105664" y="39763"/>
                </a:lnTo>
                <a:lnTo>
                  <a:pt x="117436" y="44297"/>
                </a:lnTo>
                <a:lnTo>
                  <a:pt x="122783" y="50419"/>
                </a:lnTo>
                <a:lnTo>
                  <a:pt x="122783" y="54368"/>
                </a:lnTo>
                <a:lnTo>
                  <a:pt x="119329" y="56642"/>
                </a:lnTo>
                <a:lnTo>
                  <a:pt x="105524" y="56642"/>
                </a:lnTo>
                <a:lnTo>
                  <a:pt x="99593" y="54368"/>
                </a:lnTo>
                <a:lnTo>
                  <a:pt x="89966" y="47955"/>
                </a:lnTo>
                <a:lnTo>
                  <a:pt x="89966" y="62445"/>
                </a:lnTo>
                <a:lnTo>
                  <a:pt x="102501" y="68973"/>
                </a:lnTo>
                <a:lnTo>
                  <a:pt x="114198" y="68973"/>
                </a:lnTo>
                <a:lnTo>
                  <a:pt x="124561" y="67602"/>
                </a:lnTo>
                <a:lnTo>
                  <a:pt x="132727" y="63614"/>
                </a:lnTo>
                <a:lnTo>
                  <a:pt x="138087" y="57213"/>
                </a:lnTo>
                <a:lnTo>
                  <a:pt x="140017" y="48577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9" name="bg object 29"/>
          <p:cNvSpPr/>
          <p:nvPr/>
        </p:nvSpPr>
        <p:spPr>
          <a:xfrm>
            <a:off x="10753644" y="6621214"/>
            <a:ext cx="137577" cy="60986"/>
          </a:xfrm>
          <a:custGeom>
            <a:avLst/>
            <a:gdLst/>
            <a:ahLst/>
            <a:cxnLst/>
            <a:rect l="l" t="t" r="r" b="b"/>
            <a:pathLst>
              <a:path w="151765" h="67309">
                <a:moveTo>
                  <a:pt x="58978" y="67170"/>
                </a:moveTo>
                <a:lnTo>
                  <a:pt x="53060" y="54444"/>
                </a:lnTo>
                <a:lnTo>
                  <a:pt x="48780" y="45364"/>
                </a:lnTo>
                <a:lnTo>
                  <a:pt x="45351" y="39916"/>
                </a:lnTo>
                <a:lnTo>
                  <a:pt x="44983" y="39319"/>
                </a:lnTo>
                <a:lnTo>
                  <a:pt x="40513" y="35725"/>
                </a:lnTo>
                <a:lnTo>
                  <a:pt x="48196" y="32207"/>
                </a:lnTo>
                <a:lnTo>
                  <a:pt x="51473" y="27584"/>
                </a:lnTo>
                <a:lnTo>
                  <a:pt x="52095" y="26708"/>
                </a:lnTo>
                <a:lnTo>
                  <a:pt x="52095" y="19291"/>
                </a:lnTo>
                <a:lnTo>
                  <a:pt x="50634" y="12255"/>
                </a:lnTo>
                <a:lnTo>
                  <a:pt x="50596" y="12052"/>
                </a:lnTo>
                <a:lnTo>
                  <a:pt x="46266" y="5892"/>
                </a:lnTo>
                <a:lnTo>
                  <a:pt x="39331" y="1600"/>
                </a:lnTo>
                <a:lnTo>
                  <a:pt x="34798" y="825"/>
                </a:lnTo>
                <a:lnTo>
                  <a:pt x="34798" y="14859"/>
                </a:lnTo>
                <a:lnTo>
                  <a:pt x="34798" y="25628"/>
                </a:lnTo>
                <a:lnTo>
                  <a:pt x="30238" y="27584"/>
                </a:lnTo>
                <a:lnTo>
                  <a:pt x="16751" y="27584"/>
                </a:lnTo>
                <a:lnTo>
                  <a:pt x="16751" y="12255"/>
                </a:lnTo>
                <a:lnTo>
                  <a:pt x="31546" y="12255"/>
                </a:lnTo>
                <a:lnTo>
                  <a:pt x="34798" y="14859"/>
                </a:lnTo>
                <a:lnTo>
                  <a:pt x="34798" y="825"/>
                </a:lnTo>
                <a:lnTo>
                  <a:pt x="30060" y="0"/>
                </a:lnTo>
                <a:lnTo>
                  <a:pt x="0" y="0"/>
                </a:lnTo>
                <a:lnTo>
                  <a:pt x="0" y="67170"/>
                </a:lnTo>
                <a:lnTo>
                  <a:pt x="16751" y="67170"/>
                </a:lnTo>
                <a:lnTo>
                  <a:pt x="16751" y="39916"/>
                </a:lnTo>
                <a:lnTo>
                  <a:pt x="21615" y="39916"/>
                </a:lnTo>
                <a:lnTo>
                  <a:pt x="27381" y="42164"/>
                </a:lnTo>
                <a:lnTo>
                  <a:pt x="31762" y="48171"/>
                </a:lnTo>
                <a:lnTo>
                  <a:pt x="35801" y="56857"/>
                </a:lnTo>
                <a:lnTo>
                  <a:pt x="40513" y="67170"/>
                </a:lnTo>
                <a:lnTo>
                  <a:pt x="58978" y="67170"/>
                </a:lnTo>
                <a:close/>
              </a:path>
              <a:path w="151765" h="67309">
                <a:moveTo>
                  <a:pt x="151422" y="54851"/>
                </a:moveTo>
                <a:lnTo>
                  <a:pt x="118605" y="54851"/>
                </a:lnTo>
                <a:lnTo>
                  <a:pt x="118605" y="38747"/>
                </a:lnTo>
                <a:lnTo>
                  <a:pt x="149263" y="38747"/>
                </a:lnTo>
                <a:lnTo>
                  <a:pt x="149263" y="26416"/>
                </a:lnTo>
                <a:lnTo>
                  <a:pt x="118605" y="26416"/>
                </a:lnTo>
                <a:lnTo>
                  <a:pt x="118605" y="12268"/>
                </a:lnTo>
                <a:lnTo>
                  <a:pt x="150761" y="12268"/>
                </a:lnTo>
                <a:lnTo>
                  <a:pt x="150761" y="12"/>
                </a:lnTo>
                <a:lnTo>
                  <a:pt x="101828" y="12"/>
                </a:lnTo>
                <a:lnTo>
                  <a:pt x="101828" y="67183"/>
                </a:lnTo>
                <a:lnTo>
                  <a:pt x="151422" y="67183"/>
                </a:lnTo>
                <a:lnTo>
                  <a:pt x="151422" y="54851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0" name="bg object 30"/>
          <p:cNvSpPr/>
          <p:nvPr/>
        </p:nvSpPr>
        <p:spPr>
          <a:xfrm>
            <a:off x="10936431" y="6620421"/>
            <a:ext cx="46627" cy="62712"/>
          </a:xfrm>
          <a:custGeom>
            <a:avLst/>
            <a:gdLst/>
            <a:ahLst/>
            <a:cxnLst/>
            <a:rect l="l" t="t" r="r" b="b"/>
            <a:pathLst>
              <a:path w="51434" h="69215">
                <a:moveTo>
                  <a:pt x="33083" y="0"/>
                </a:moveTo>
                <a:lnTo>
                  <a:pt x="25641" y="0"/>
                </a:lnTo>
                <a:lnTo>
                  <a:pt x="15055" y="1378"/>
                </a:lnTo>
                <a:lnTo>
                  <a:pt x="6972" y="5283"/>
                </a:lnTo>
                <a:lnTo>
                  <a:pt x="1813" y="11369"/>
                </a:lnTo>
                <a:lnTo>
                  <a:pt x="0" y="19291"/>
                </a:lnTo>
                <a:lnTo>
                  <a:pt x="5337" y="32777"/>
                </a:lnTo>
                <a:lnTo>
                  <a:pt x="17081" y="39760"/>
                </a:lnTo>
                <a:lnTo>
                  <a:pt x="28825" y="44290"/>
                </a:lnTo>
                <a:lnTo>
                  <a:pt x="34162" y="50419"/>
                </a:lnTo>
                <a:lnTo>
                  <a:pt x="34162" y="54368"/>
                </a:lnTo>
                <a:lnTo>
                  <a:pt x="30721" y="56642"/>
                </a:lnTo>
                <a:lnTo>
                  <a:pt x="16954" y="56642"/>
                </a:lnTo>
                <a:lnTo>
                  <a:pt x="11036" y="54368"/>
                </a:lnTo>
                <a:lnTo>
                  <a:pt x="1371" y="47955"/>
                </a:lnTo>
                <a:lnTo>
                  <a:pt x="1371" y="62445"/>
                </a:lnTo>
                <a:lnTo>
                  <a:pt x="13842" y="68973"/>
                </a:lnTo>
                <a:lnTo>
                  <a:pt x="25641" y="68973"/>
                </a:lnTo>
                <a:lnTo>
                  <a:pt x="35959" y="67601"/>
                </a:lnTo>
                <a:lnTo>
                  <a:pt x="44122" y="63614"/>
                </a:lnTo>
                <a:lnTo>
                  <a:pt x="49490" y="57207"/>
                </a:lnTo>
                <a:lnTo>
                  <a:pt x="51422" y="48577"/>
                </a:lnTo>
                <a:lnTo>
                  <a:pt x="46080" y="35279"/>
                </a:lnTo>
                <a:lnTo>
                  <a:pt x="34328" y="28181"/>
                </a:lnTo>
                <a:lnTo>
                  <a:pt x="22575" y="23588"/>
                </a:lnTo>
                <a:lnTo>
                  <a:pt x="17233" y="17805"/>
                </a:lnTo>
                <a:lnTo>
                  <a:pt x="17233" y="14465"/>
                </a:lnTo>
                <a:lnTo>
                  <a:pt x="21120" y="12280"/>
                </a:lnTo>
                <a:lnTo>
                  <a:pt x="32765" y="12280"/>
                </a:lnTo>
                <a:lnTo>
                  <a:pt x="38620" y="13944"/>
                </a:lnTo>
                <a:lnTo>
                  <a:pt x="48386" y="18313"/>
                </a:lnTo>
                <a:lnTo>
                  <a:pt x="48386" y="5207"/>
                </a:lnTo>
                <a:lnTo>
                  <a:pt x="39916" y="1536"/>
                </a:lnTo>
                <a:lnTo>
                  <a:pt x="33083" y="0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1" name="bg object 31"/>
          <p:cNvSpPr/>
          <p:nvPr/>
        </p:nvSpPr>
        <p:spPr>
          <a:xfrm>
            <a:off x="11023606" y="6620401"/>
            <a:ext cx="69802" cy="625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2" name="bg object 32"/>
          <p:cNvSpPr/>
          <p:nvPr/>
        </p:nvSpPr>
        <p:spPr>
          <a:xfrm>
            <a:off x="11132709" y="6621209"/>
            <a:ext cx="53534" cy="60986"/>
          </a:xfrm>
          <a:custGeom>
            <a:avLst/>
            <a:gdLst/>
            <a:ahLst/>
            <a:cxnLst/>
            <a:rect l="l" t="t" r="r" b="b"/>
            <a:pathLst>
              <a:path w="59054" h="67309">
                <a:moveTo>
                  <a:pt x="30149" y="0"/>
                </a:moveTo>
                <a:lnTo>
                  <a:pt x="0" y="0"/>
                </a:lnTo>
                <a:lnTo>
                  <a:pt x="0" y="67170"/>
                </a:lnTo>
                <a:lnTo>
                  <a:pt x="16814" y="67170"/>
                </a:lnTo>
                <a:lnTo>
                  <a:pt x="16814" y="39916"/>
                </a:lnTo>
                <a:lnTo>
                  <a:pt x="45410" y="39916"/>
                </a:lnTo>
                <a:lnTo>
                  <a:pt x="45039" y="39323"/>
                </a:lnTo>
                <a:lnTo>
                  <a:pt x="40576" y="35725"/>
                </a:lnTo>
                <a:lnTo>
                  <a:pt x="48247" y="32207"/>
                </a:lnTo>
                <a:lnTo>
                  <a:pt x="51492" y="27584"/>
                </a:lnTo>
                <a:lnTo>
                  <a:pt x="16814" y="27584"/>
                </a:lnTo>
                <a:lnTo>
                  <a:pt x="16814" y="12255"/>
                </a:lnTo>
                <a:lnTo>
                  <a:pt x="50657" y="12255"/>
                </a:lnTo>
                <a:lnTo>
                  <a:pt x="50614" y="12049"/>
                </a:lnTo>
                <a:lnTo>
                  <a:pt x="46296" y="5888"/>
                </a:lnTo>
                <a:lnTo>
                  <a:pt x="39394" y="1605"/>
                </a:lnTo>
                <a:lnTo>
                  <a:pt x="30149" y="0"/>
                </a:lnTo>
                <a:close/>
              </a:path>
              <a:path w="59054" h="67309">
                <a:moveTo>
                  <a:pt x="45410" y="39916"/>
                </a:moveTo>
                <a:lnTo>
                  <a:pt x="21615" y="39916"/>
                </a:lnTo>
                <a:lnTo>
                  <a:pt x="27405" y="42158"/>
                </a:lnTo>
                <a:lnTo>
                  <a:pt x="31815" y="48166"/>
                </a:lnTo>
                <a:lnTo>
                  <a:pt x="35865" y="56862"/>
                </a:lnTo>
                <a:lnTo>
                  <a:pt x="40576" y="67170"/>
                </a:lnTo>
                <a:lnTo>
                  <a:pt x="58991" y="67170"/>
                </a:lnTo>
                <a:lnTo>
                  <a:pt x="53085" y="54441"/>
                </a:lnTo>
                <a:lnTo>
                  <a:pt x="48821" y="45361"/>
                </a:lnTo>
                <a:lnTo>
                  <a:pt x="45410" y="39916"/>
                </a:lnTo>
                <a:close/>
              </a:path>
              <a:path w="59054" h="67309">
                <a:moveTo>
                  <a:pt x="50657" y="12255"/>
                </a:moveTo>
                <a:lnTo>
                  <a:pt x="31572" y="12255"/>
                </a:lnTo>
                <a:lnTo>
                  <a:pt x="34823" y="14858"/>
                </a:lnTo>
                <a:lnTo>
                  <a:pt x="34823" y="25628"/>
                </a:lnTo>
                <a:lnTo>
                  <a:pt x="30302" y="27584"/>
                </a:lnTo>
                <a:lnTo>
                  <a:pt x="51492" y="27584"/>
                </a:lnTo>
                <a:lnTo>
                  <a:pt x="52108" y="26708"/>
                </a:lnTo>
                <a:lnTo>
                  <a:pt x="52108" y="19291"/>
                </a:lnTo>
                <a:lnTo>
                  <a:pt x="50657" y="12255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3" name="bg object 33"/>
          <p:cNvSpPr/>
          <p:nvPr/>
        </p:nvSpPr>
        <p:spPr>
          <a:xfrm>
            <a:off x="11213185" y="6621205"/>
            <a:ext cx="59360" cy="608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4" name="bg object 34"/>
          <p:cNvSpPr/>
          <p:nvPr/>
        </p:nvSpPr>
        <p:spPr>
          <a:xfrm>
            <a:off x="11303091" y="6620421"/>
            <a:ext cx="47201" cy="62712"/>
          </a:xfrm>
          <a:custGeom>
            <a:avLst/>
            <a:gdLst/>
            <a:ahLst/>
            <a:cxnLst/>
            <a:rect l="l" t="t" r="r" b="b"/>
            <a:pathLst>
              <a:path w="52070" h="69215">
                <a:moveTo>
                  <a:pt x="33185" y="0"/>
                </a:moveTo>
                <a:lnTo>
                  <a:pt x="25615" y="0"/>
                </a:lnTo>
                <a:lnTo>
                  <a:pt x="15055" y="1378"/>
                </a:lnTo>
                <a:lnTo>
                  <a:pt x="6978" y="5283"/>
                </a:lnTo>
                <a:lnTo>
                  <a:pt x="1816" y="11369"/>
                </a:lnTo>
                <a:lnTo>
                  <a:pt x="0" y="19291"/>
                </a:lnTo>
                <a:lnTo>
                  <a:pt x="5345" y="32777"/>
                </a:lnTo>
                <a:lnTo>
                  <a:pt x="17106" y="39760"/>
                </a:lnTo>
                <a:lnTo>
                  <a:pt x="28867" y="44290"/>
                </a:lnTo>
                <a:lnTo>
                  <a:pt x="34213" y="50419"/>
                </a:lnTo>
                <a:lnTo>
                  <a:pt x="34213" y="54368"/>
                </a:lnTo>
                <a:lnTo>
                  <a:pt x="30797" y="56642"/>
                </a:lnTo>
                <a:lnTo>
                  <a:pt x="16954" y="56642"/>
                </a:lnTo>
                <a:lnTo>
                  <a:pt x="11048" y="54368"/>
                </a:lnTo>
                <a:lnTo>
                  <a:pt x="1422" y="47955"/>
                </a:lnTo>
                <a:lnTo>
                  <a:pt x="1422" y="62445"/>
                </a:lnTo>
                <a:lnTo>
                  <a:pt x="13931" y="68973"/>
                </a:lnTo>
                <a:lnTo>
                  <a:pt x="25615" y="68973"/>
                </a:lnTo>
                <a:lnTo>
                  <a:pt x="36003" y="67601"/>
                </a:lnTo>
                <a:lnTo>
                  <a:pt x="44195" y="63614"/>
                </a:lnTo>
                <a:lnTo>
                  <a:pt x="49568" y="57207"/>
                </a:lnTo>
                <a:lnTo>
                  <a:pt x="51498" y="48577"/>
                </a:lnTo>
                <a:lnTo>
                  <a:pt x="46144" y="35279"/>
                </a:lnTo>
                <a:lnTo>
                  <a:pt x="34366" y="28181"/>
                </a:lnTo>
                <a:lnTo>
                  <a:pt x="22587" y="23588"/>
                </a:lnTo>
                <a:lnTo>
                  <a:pt x="17233" y="17805"/>
                </a:lnTo>
                <a:lnTo>
                  <a:pt x="17233" y="14465"/>
                </a:lnTo>
                <a:lnTo>
                  <a:pt x="21132" y="12280"/>
                </a:lnTo>
                <a:lnTo>
                  <a:pt x="32854" y="12280"/>
                </a:lnTo>
                <a:lnTo>
                  <a:pt x="38671" y="13944"/>
                </a:lnTo>
                <a:lnTo>
                  <a:pt x="48437" y="18313"/>
                </a:lnTo>
                <a:lnTo>
                  <a:pt x="48437" y="5207"/>
                </a:lnTo>
                <a:lnTo>
                  <a:pt x="39966" y="1536"/>
                </a:lnTo>
                <a:lnTo>
                  <a:pt x="33185" y="0"/>
                </a:lnTo>
                <a:close/>
              </a:path>
            </a:pathLst>
          </a:custGeom>
          <a:solidFill>
            <a:srgbClr val="BFB7B0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5" name="bg object 35"/>
          <p:cNvSpPr/>
          <p:nvPr/>
        </p:nvSpPr>
        <p:spPr>
          <a:xfrm>
            <a:off x="10640345" y="6620554"/>
            <a:ext cx="59958" cy="622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6" name="bg object 36"/>
          <p:cNvSpPr/>
          <p:nvPr/>
        </p:nvSpPr>
        <p:spPr>
          <a:xfrm>
            <a:off x="10666139" y="6153805"/>
            <a:ext cx="85194" cy="94354"/>
          </a:xfrm>
          <a:custGeom>
            <a:avLst/>
            <a:gdLst/>
            <a:ahLst/>
            <a:cxnLst/>
            <a:rect l="l" t="t" r="r" b="b"/>
            <a:pathLst>
              <a:path w="93979" h="104140">
                <a:moveTo>
                  <a:pt x="46850" y="0"/>
                </a:moveTo>
                <a:lnTo>
                  <a:pt x="0" y="103936"/>
                </a:lnTo>
                <a:lnTo>
                  <a:pt x="11125" y="103936"/>
                </a:lnTo>
                <a:lnTo>
                  <a:pt x="46901" y="24079"/>
                </a:lnTo>
                <a:lnTo>
                  <a:pt x="82803" y="103936"/>
                </a:lnTo>
                <a:lnTo>
                  <a:pt x="93903" y="103936"/>
                </a:lnTo>
                <a:lnTo>
                  <a:pt x="46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37" name="bg object 37"/>
          <p:cNvSpPr/>
          <p:nvPr/>
        </p:nvSpPr>
        <p:spPr>
          <a:xfrm>
            <a:off x="0" y="5889525"/>
            <a:ext cx="12187971" cy="0"/>
          </a:xfrm>
          <a:custGeom>
            <a:avLst/>
            <a:gdLst/>
            <a:ahLst/>
            <a:cxnLst/>
            <a:rect l="l" t="t" r="r" b="b"/>
            <a:pathLst>
              <a:path w="13444855">
                <a:moveTo>
                  <a:pt x="0" y="0"/>
                </a:moveTo>
                <a:lnTo>
                  <a:pt x="1344453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8D8A88"/>
                </a:solidFill>
                <a:latin typeface="Corbel"/>
                <a:cs typeface="Corbel"/>
              </a:defRPr>
            </a:lvl1pPr>
          </a:lstStyle>
          <a:p>
            <a:pPr marL="11506">
              <a:lnSpc>
                <a:spcPts val="861"/>
              </a:lnSpc>
            </a:pPr>
            <a:r>
              <a:rPr lang="en-US" spc="27"/>
              <a:t>JUNE</a:t>
            </a:r>
            <a:r>
              <a:rPr lang="en-US" spc="14"/>
              <a:t> 2020</a:t>
            </a:r>
            <a:endParaRPr lang="en-US" spc="1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8D8A88"/>
                </a:solidFill>
                <a:latin typeface="Corbel"/>
                <a:cs typeface="Corbel"/>
              </a:defRPr>
            </a:lvl1pPr>
          </a:lstStyle>
          <a:p>
            <a:pPr marL="34519">
              <a:lnSpc>
                <a:spcPts val="861"/>
              </a:lnSpc>
              <a:tabLst>
                <a:tab pos="289956" algn="l"/>
                <a:tab pos="443563" algn="l"/>
              </a:tabLst>
            </a:pPr>
            <a:fld id="{81D60167-4931-47E6-BA6A-407CBD079E47}" type="slidenum">
              <a:rPr lang="en-US" smtClean="0"/>
              <a:pPr marL="34519">
                <a:lnSpc>
                  <a:spcPts val="861"/>
                </a:lnSpc>
                <a:tabLst>
                  <a:tab pos="289956" algn="l"/>
                  <a:tab pos="443563" algn="l"/>
                </a:tabLst>
              </a:pPr>
              <a:t>‹#›</a:t>
            </a:fld>
            <a:r>
              <a:rPr lang="en-US"/>
              <a:t>	|	</a:t>
            </a:r>
            <a:r>
              <a:rPr lang="en-US" spc="45"/>
              <a:t>ADDRESS </a:t>
            </a:r>
            <a:r>
              <a:rPr lang="en-US" spc="41"/>
              <a:t>HOTELS </a:t>
            </a:r>
            <a:r>
              <a:rPr lang="en-US"/>
              <a:t>+</a:t>
            </a:r>
            <a:r>
              <a:rPr lang="en-US" spc="136"/>
              <a:t> </a:t>
            </a:r>
            <a:r>
              <a:rPr lang="en-US" spc="41"/>
              <a:t>RESORTS</a:t>
            </a:r>
            <a:endParaRPr lang="en-US" spc="41" dirty="0"/>
          </a:p>
        </p:txBody>
      </p:sp>
    </p:spTree>
    <p:extLst>
      <p:ext uri="{BB962C8B-B14F-4D97-AF65-F5344CB8AC3E}">
        <p14:creationId xmlns:p14="http://schemas.microsoft.com/office/powerpoint/2010/main" val="2825052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92" b="1" i="0">
                <a:solidFill>
                  <a:srgbClr val="005374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8D8A88"/>
                </a:solidFill>
                <a:latin typeface="Corbel"/>
                <a:cs typeface="Corbel"/>
              </a:defRPr>
            </a:lvl1pPr>
          </a:lstStyle>
          <a:p>
            <a:pPr marL="11506">
              <a:lnSpc>
                <a:spcPts val="861"/>
              </a:lnSpc>
            </a:pPr>
            <a:r>
              <a:rPr lang="en-US" spc="27"/>
              <a:t>JUNE</a:t>
            </a:r>
            <a:r>
              <a:rPr lang="en-US" spc="14"/>
              <a:t> 2020</a:t>
            </a:r>
            <a:endParaRPr lang="en-US" spc="1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rgbClr val="8D8A88"/>
                </a:solidFill>
                <a:latin typeface="Corbel"/>
                <a:cs typeface="Corbel"/>
              </a:defRPr>
            </a:lvl1pPr>
          </a:lstStyle>
          <a:p>
            <a:pPr marL="34519">
              <a:lnSpc>
                <a:spcPts val="861"/>
              </a:lnSpc>
              <a:tabLst>
                <a:tab pos="289956" algn="l"/>
                <a:tab pos="443563" algn="l"/>
              </a:tabLst>
            </a:pPr>
            <a:fld id="{81D60167-4931-47E6-BA6A-407CBD079E47}" type="slidenum">
              <a:rPr lang="en-US" smtClean="0"/>
              <a:pPr marL="34519">
                <a:lnSpc>
                  <a:spcPts val="861"/>
                </a:lnSpc>
                <a:tabLst>
                  <a:tab pos="289956" algn="l"/>
                  <a:tab pos="443563" algn="l"/>
                </a:tabLst>
              </a:pPr>
              <a:t>‹#›</a:t>
            </a:fld>
            <a:r>
              <a:rPr lang="en-US"/>
              <a:t>	|	</a:t>
            </a:r>
            <a:r>
              <a:rPr lang="en-US" spc="45"/>
              <a:t>ADDRESS </a:t>
            </a:r>
            <a:r>
              <a:rPr lang="en-US" spc="41"/>
              <a:t>HOTELS </a:t>
            </a:r>
            <a:r>
              <a:rPr lang="en-US"/>
              <a:t>+</a:t>
            </a:r>
            <a:r>
              <a:rPr lang="en-US" spc="136"/>
              <a:t> </a:t>
            </a:r>
            <a:r>
              <a:rPr lang="en-US" spc="41"/>
              <a:t>RESORTS</a:t>
            </a:r>
            <a:endParaRPr lang="en-US" spc="41" dirty="0"/>
          </a:p>
        </p:txBody>
      </p:sp>
    </p:spTree>
    <p:extLst>
      <p:ext uri="{BB962C8B-B14F-4D97-AF65-F5344CB8AC3E}">
        <p14:creationId xmlns:p14="http://schemas.microsoft.com/office/powerpoint/2010/main" val="1534620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" y="1647583"/>
            <a:ext cx="12187695" cy="455219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9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FFB6A-3C85-473F-9765-E434BF89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8BFFD-0272-4BB2-940D-FD294FDF0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4FECED-E72D-46C7-989C-4AED2FE2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EBCD5-2DD6-4D29-8339-CF091C97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EF041-4917-4232-8717-34A5EFA9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BE5FE-E7BA-4080-9F31-DA07F709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6B9E-F4DF-4BCE-B740-8BD2AB3F9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86766D-1DB0-4784-8ECF-B9169B1B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A8315-4C98-4F37-B613-3237396A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D894E9-FF88-41F9-A275-9AC7FF0B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4BBFC6-B816-4412-B993-71DF7009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25299-DAD9-4049-87BD-4F42C556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5CA4C1-5F80-4B37-A91D-4C3B2796A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3091F5-E86D-456F-9354-C890E6BA8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E68129-A1F8-4DD5-BEED-0917243CA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5B3226-0308-45C1-8455-6DA16D889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986E3D-6CB5-46FE-AA33-3F94662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7DB5DA-587A-4583-8B8E-6B1D9BAA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DAEBFB-6218-4EE0-8941-D7F7FFCE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5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A7FA2-4EA0-4C5C-8300-6831E47C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B873CE-0F3A-4633-8A83-9768EC50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BF8B7-E486-4061-B92F-A7490D91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D9908-20BE-4F38-9CB7-2C2D4F0B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22B8DD-92D2-4FCC-B45F-95708168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BC03C6-6012-418C-A481-D0715D53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6A5C17-4C64-476E-9BAC-0B08AFD0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315F6-F0EC-47AF-A45C-7E1129F9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8E2BE0-A8DE-43BF-AA8E-3C1BFBB7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FA2702-2063-441E-B48A-2476FBC6A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7C002-D563-4B89-A5CE-A7054D3B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D7109F-94F6-4223-A509-9068B23E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F43391-AC72-4DA1-A59F-B8B985C5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7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3BF1C-F8CA-4E25-B066-A7141172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486CFE-18CF-4AA7-801E-17611BABE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E572ED-89C7-4C00-AF0D-F43899F53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1B1C05-D6A4-4FE4-A856-15B43A37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28AD2-3403-4C7E-A315-AFF6E5E6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4BB318-8B59-4B63-B66D-FE8D7A33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487FA-D96C-47A4-997E-04635AFA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3C52B-F3C5-4CD4-9056-CA1C4DA68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F406B-D0D9-49A8-9AED-F26C04D40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554A-91FE-4536-9507-CEF91DF9819F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AFE39-E9FA-4C32-B1F3-1FF3C07C0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371EA-5C44-4BA5-AAAA-FC4827010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6511-4E68-47C8-9D47-57B60206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DA935-0C7D-4B6D-B118-27ED8F5774C7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42FAA-1D2B-4C89-B39E-B3D8F59BC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3860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5" indent="-228465" algn="l" defTabSz="91386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394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4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254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183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113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043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972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3902" indent="-228465" algn="l" defTabSz="913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9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9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8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8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78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507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7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Domakhina.Dav@emaar.ae" TargetMode="External"/><Relationship Id="rId2" Type="http://schemas.openxmlformats.org/officeDocument/2006/relationships/hyperlink" Target="mailto:emaar@actionprgroup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B7476E-BBC3-4207-9272-66E1A117D099}"/>
              </a:ext>
            </a:extLst>
          </p:cNvPr>
          <p:cNvSpPr txBox="1"/>
          <p:nvPr/>
        </p:nvSpPr>
        <p:spPr>
          <a:xfrm>
            <a:off x="760070" y="1501046"/>
            <a:ext cx="3363783" cy="193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3978"/>
            <a:r>
              <a:rPr lang="en-US" sz="3995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/>
            <a:r>
              <a:rPr lang="en-US" sz="3995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r>
              <a:rPr lang="ru-RU" sz="3995" b="1" dirty="0">
                <a:solidFill>
                  <a:srgbClr val="CEC0B2"/>
                </a:solidFill>
                <a:latin typeface="Calibri" panose="020F0502020204030204"/>
              </a:rPr>
              <a:t> 5*</a:t>
            </a:r>
            <a:endParaRPr lang="en-US" sz="3995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99242-2A14-43AB-BD26-E27F69A7096F}"/>
              </a:ext>
            </a:extLst>
          </p:cNvPr>
          <p:cNvSpPr txBox="1"/>
          <p:nvPr/>
        </p:nvSpPr>
        <p:spPr>
          <a:xfrm>
            <a:off x="493567" y="3659912"/>
            <a:ext cx="3630287" cy="995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88" algn="ctr" defTabSz="413978">
              <a:lnSpc>
                <a:spcPct val="90000"/>
              </a:lnSpc>
              <a:spcBef>
                <a:spcPct val="0"/>
              </a:spcBef>
            </a:pPr>
            <a:r>
              <a:rPr lang="ru-RU" sz="3262" i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</a:rPr>
              <a:t>ОТКРЫТИЕ</a:t>
            </a:r>
          </a:p>
          <a:p>
            <a:pPr marL="13988" algn="ctr" defTabSz="413978">
              <a:lnSpc>
                <a:spcPct val="90000"/>
              </a:lnSpc>
              <a:spcBef>
                <a:spcPct val="0"/>
              </a:spcBef>
            </a:pPr>
            <a:r>
              <a:rPr lang="ru-RU" sz="3262" i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</a:rPr>
              <a:t>1 ИЮЛЯ 2022 ГОДА</a:t>
            </a:r>
            <a:endParaRPr lang="en-US" sz="3262" i="1" dirty="0">
              <a:solidFill>
                <a:srgbClr val="E7E6E6">
                  <a:lumMod val="5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F54D8-F7FD-44C5-8D9A-48981426D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040" y="0"/>
            <a:ext cx="7636764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770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6"/>
          <p:cNvSpPr txBox="1"/>
          <p:nvPr/>
        </p:nvSpPr>
        <p:spPr>
          <a:xfrm>
            <a:off x="3196" y="-170249"/>
            <a:ext cx="4653561" cy="2307825"/>
          </a:xfrm>
          <a:prstGeom prst="rect">
            <a:avLst/>
          </a:prstGeom>
        </p:spPr>
        <p:txBody>
          <a:bodyPr vert="horz" lIns="91340" tIns="45670" rIns="91340" bIns="45670" rtlCol="0" anchor="ctr">
            <a:noAutofit/>
          </a:bodyPr>
          <a:lstStyle/>
          <a:p>
            <a:pPr marL="12683" algn="ctr" defTabSz="4139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5393" b="1" spc="24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</a:t>
            </a:r>
            <a:endParaRPr lang="en-US" sz="5393" b="1" spc="24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16"/>
          <p:cNvSpPr txBox="1"/>
          <p:nvPr/>
        </p:nvSpPr>
        <p:spPr>
          <a:xfrm>
            <a:off x="0" y="3530078"/>
            <a:ext cx="4499725" cy="1052816"/>
          </a:xfrm>
          <a:prstGeom prst="rect">
            <a:avLst/>
          </a:prstGeom>
        </p:spPr>
        <p:txBody>
          <a:bodyPr vert="horz" lIns="91340" tIns="45670" rIns="91340" bIns="45670" rtlCol="0" anchor="b">
            <a:noAutofit/>
          </a:bodyPr>
          <a:lstStyle/>
          <a:p>
            <a:pPr marL="12683" algn="ctr" defTabSz="413978">
              <a:spcBef>
                <a:spcPct val="0"/>
              </a:spcBef>
            </a:pPr>
            <a:r>
              <a:rPr lang="en-US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 Global Communications </a:t>
            </a:r>
          </a:p>
          <a:p>
            <a:pPr marL="12683" algn="ctr" defTabSz="413978">
              <a:spcBef>
                <a:spcPct val="0"/>
              </a:spcBef>
            </a:pPr>
            <a:r>
              <a:rPr lang="en-US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EHG sales office</a:t>
            </a:r>
          </a:p>
          <a:p>
            <a:pPr marL="12683" algn="ctr" defTabSz="413978">
              <a:spcBef>
                <a:spcPct val="0"/>
              </a:spcBef>
            </a:pPr>
            <a:r>
              <a:rPr lang="en-US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emaar@actionprgroup.com</a:t>
            </a:r>
            <a:r>
              <a:rPr lang="ru-RU" sz="1799" spc="240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799" spc="240" dirty="0">
              <a:solidFill>
                <a:srgbClr val="59595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7E9EF854-C1B9-422F-853D-9E4F18FE9D29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E73488-5C21-4A72-983E-985914AE1F5B}"/>
              </a:ext>
            </a:extLst>
          </p:cNvPr>
          <p:cNvSpPr/>
          <p:nvPr/>
        </p:nvSpPr>
        <p:spPr>
          <a:xfrm>
            <a:off x="6391" y="2372354"/>
            <a:ext cx="4499726" cy="92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83" algn="ctr" defTabSz="413978">
              <a:spcBef>
                <a:spcPct val="0"/>
              </a:spcBef>
            </a:pPr>
            <a:r>
              <a:rPr lang="ru-RU" sz="1799" b="1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Анастасия Домахина</a:t>
            </a:r>
            <a:endParaRPr lang="en-US" sz="1799" b="1" dirty="0">
              <a:solidFill>
                <a:srgbClr val="59595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683" algn="ctr" defTabSz="413978">
              <a:spcBef>
                <a:spcPct val="0"/>
              </a:spcBef>
            </a:pPr>
            <a:r>
              <a:rPr lang="en-US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EHG Market Source Leader</a:t>
            </a:r>
          </a:p>
          <a:p>
            <a:pPr marL="12683" algn="ctr" defTabSz="413978">
              <a:spcBef>
                <a:spcPct val="0"/>
              </a:spcBef>
            </a:pPr>
            <a:r>
              <a:rPr lang="it-IT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ADomakhina.Dav@emaar.ae</a:t>
            </a:r>
            <a:r>
              <a:rPr lang="it-IT" sz="1799" dirty="0">
                <a:solidFill>
                  <a:srgbClr val="5959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799" spc="240" dirty="0">
              <a:solidFill>
                <a:srgbClr val="59595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7FC087-E445-4EBD-A582-A018839A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5200" y="0"/>
            <a:ext cx="8680409" cy="6858000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0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FF7CB-85E6-467B-97FC-0830EFB4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" y="0"/>
            <a:ext cx="12181498" cy="48952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A01ACB-CCEF-4EAB-B7DE-61514CA82E71}"/>
              </a:ext>
            </a:extLst>
          </p:cNvPr>
          <p:cNvSpPr/>
          <p:nvPr/>
        </p:nvSpPr>
        <p:spPr>
          <a:xfrm>
            <a:off x="3196" y="4792785"/>
            <a:ext cx="5028908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Расположение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4FACE5-35A8-456F-8B58-71F877E56778}"/>
              </a:ext>
            </a:extLst>
          </p:cNvPr>
          <p:cNvSpPr/>
          <p:nvPr/>
        </p:nvSpPr>
        <p:spPr>
          <a:xfrm>
            <a:off x="3197" y="0"/>
            <a:ext cx="12185607" cy="4905147"/>
          </a:xfrm>
          <a:prstGeom prst="rect">
            <a:avLst/>
          </a:prstGeom>
          <a:solidFill>
            <a:srgbClr val="F5F1E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223"/>
            <a:endParaRPr lang="en-US" sz="163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CF1E2286-BE15-4910-AD8F-76E6A2CCD7D8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Picture 6" descr="Text&#10;&#10;Description automatically generated">
            <a:extLst>
              <a:ext uri="{FF2B5EF4-FFF2-40B4-BE49-F238E27FC236}">
                <a16:creationId xmlns:a16="http://schemas.microsoft.com/office/drawing/2014/main" id="{2C63A6FF-E985-4615-BAA4-BE1B2DC3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462" y="3096433"/>
            <a:ext cx="1150673" cy="766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851345-B26C-4284-8849-345BF7C962B0}"/>
              </a:ext>
            </a:extLst>
          </p:cNvPr>
          <p:cNvSpPr txBox="1"/>
          <p:nvPr/>
        </p:nvSpPr>
        <p:spPr>
          <a:xfrm>
            <a:off x="255144" y="5389423"/>
            <a:ext cx="7608945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024" indent="-315024" defTabSz="456929">
              <a:buFont typeface="Courier New" panose="02070309020205020404" pitchFamily="49" charset="0"/>
              <a:buChar char="o"/>
            </a:pP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115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км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/ 75 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мин от Международного аэропорта Дубая</a:t>
            </a:r>
          </a:p>
          <a:p>
            <a:pPr marL="315024" indent="-315024" defTabSz="456929">
              <a:buFont typeface="Courier New" panose="02070309020205020404" pitchFamily="49" charset="0"/>
              <a:buChar char="o"/>
            </a:pP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05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км 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/ 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7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0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мин от аэропорта </a:t>
            </a:r>
            <a:r>
              <a:rPr lang="ru-RU" sz="2205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Шарджа</a:t>
            </a:r>
            <a:endParaRPr lang="ru-RU" sz="2205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315024" indent="-315024" defTabSz="456929">
              <a:buFont typeface="Courier New" panose="02070309020205020404" pitchFamily="49" charset="0"/>
              <a:buChar char="o"/>
            </a:pP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45 км 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/ 45 </a:t>
            </a:r>
            <a:r>
              <a:rPr lang="ru-RU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мин от </a:t>
            </a:r>
            <a:r>
              <a:rPr lang="en-US" sz="2205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Dibba</a:t>
            </a:r>
            <a:r>
              <a:rPr lang="en-US" sz="2205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Bay</a:t>
            </a:r>
            <a:endParaRPr lang="ru-RU" sz="2205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4744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80612" y="1471238"/>
            <a:ext cx="5028908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Основная информация и услуги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276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167 номеров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2 ресторана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2 открытых бассейна (основной и детский)</a:t>
            </a:r>
            <a:endParaRPr lang="en-US" sz="2174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Частный пляж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Фитнес-центр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Спа-центр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Детский клуб </a:t>
            </a:r>
            <a:r>
              <a:rPr lang="en-US" sz="2174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Qix Club</a:t>
            </a:r>
            <a:endParaRPr lang="ru-RU" sz="2174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0"/>
          <a:stretch/>
        </p:blipFill>
        <p:spPr bwMode="auto">
          <a:xfrm>
            <a:off x="5209831" y="0"/>
            <a:ext cx="6978973" cy="6858000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44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255144" y="1471238"/>
            <a:ext cx="5028908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Номера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315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78 Deluxe room  City View 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46 Deluxe room  Pool View 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28 Deluxe room  Ocean View 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13 Executive One Bedroom Suite – Ocean View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3 Two Bedroom Royal Suite - Ocean View 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endParaRPr lang="en-US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129 Interconnecting Room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endParaRPr lang="en-US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161 rooms with balconies </a:t>
            </a: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endParaRPr lang="en-US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2 ADA King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832" y="-28538"/>
            <a:ext cx="6978973" cy="6886538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1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5143" y="1935387"/>
          <a:ext cx="8339318" cy="4531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0400">
                  <a:extLst>
                    <a:ext uri="{9D8B030D-6E8A-4147-A177-3AD203B41FA5}">
                      <a16:colId xmlns:a16="http://schemas.microsoft.com/office/drawing/2014/main" val="1426712070"/>
                    </a:ext>
                  </a:extLst>
                </a:gridCol>
                <a:gridCol w="5248918">
                  <a:extLst>
                    <a:ext uri="{9D8B030D-6E8A-4147-A177-3AD203B41FA5}">
                      <a16:colId xmlns:a16="http://schemas.microsoft.com/office/drawing/2014/main" val="2986735826"/>
                    </a:ext>
                  </a:extLst>
                </a:gridCol>
              </a:tblGrid>
              <a:tr h="11852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Deluxe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City View/Pool View/Ocean View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Есть номера с балконами и без</a:t>
                      </a:r>
                      <a:endParaRPr lang="en-US" sz="16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32</a:t>
                      </a: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м²</a:t>
                      </a:r>
                      <a:endParaRPr lang="en-US" sz="14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Возможность объединения номеров</a:t>
                      </a:r>
                      <a:endParaRPr lang="en-US" sz="14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 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взрослых + 1 ребёнок (до 12 лет)</a:t>
                      </a:r>
                      <a:endParaRPr lang="ru-RU" sz="1400" b="0" kern="1200" dirty="0">
                        <a:solidFill>
                          <a:srgbClr val="595959"/>
                        </a:solidFill>
                        <a:highlight>
                          <a:srgbClr val="FFFF00"/>
                        </a:highlight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4984079"/>
                  </a:ext>
                </a:extLst>
              </a:tr>
              <a:tr h="1531598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Executive </a:t>
                      </a:r>
                      <a:r>
                        <a:rPr lang="en-US" sz="1800" b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One Bedroom Suite</a:t>
                      </a:r>
                    </a:p>
                    <a:p>
                      <a:r>
                        <a:rPr lang="en-US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Sea view</a:t>
                      </a:r>
                    </a:p>
                    <a:p>
                      <a:r>
                        <a:rPr lang="ru-RU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Есть балкон</a:t>
                      </a:r>
                      <a:endParaRPr lang="en-US" sz="16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008675" rtl="0" eaLnBrk="1" latinLnBrk="0" hangingPunct="1"/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67 </a:t>
                      </a: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м²</a:t>
                      </a:r>
                      <a:endParaRPr lang="ru-RU" sz="14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algn="l" defTabSz="1008675" rtl="0" eaLnBrk="1" latinLnBrk="0" hangingPunct="1"/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Отдельная гостиная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Возможность объединения номеров</a:t>
                      </a:r>
                      <a:endParaRPr lang="en-US" sz="14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 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взрослых + 2 ребёнка (до 12 лет) / 3 взрослых + 1 ребёнок</a:t>
                      </a: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0970321"/>
                  </a:ext>
                </a:extLst>
              </a:tr>
              <a:tr h="1814510">
                <a:tc>
                  <a:txBody>
                    <a:bodyPr/>
                    <a:lstStyle/>
                    <a:p>
                      <a:pPr marL="0" algn="l" defTabSz="1008675" rtl="0" eaLnBrk="1" latinLnBrk="0" hangingPunct="1"/>
                      <a:r>
                        <a:rPr lang="en-US" sz="1800" b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 Bedroom Royal Suite	</a:t>
                      </a:r>
                    </a:p>
                    <a:p>
                      <a:pPr marL="0" marR="0" lvl="0" indent="0" algn="l" defTabSz="10086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Ocean view</a:t>
                      </a:r>
                      <a:endParaRPr lang="ru-RU" sz="16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10086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Есть балкон</a:t>
                      </a:r>
                      <a:endParaRPr lang="en-US" sz="1600" b="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uk-UA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09 </a:t>
                      </a: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м²</a:t>
                      </a:r>
                      <a:endParaRPr lang="uk-UA" sz="140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 спальни, отдельная гостиная</a:t>
                      </a:r>
                    </a:p>
                    <a:p>
                      <a:pPr marL="0" marR="0" lvl="0" indent="0" algn="l" defTabSz="10086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Возможность объединения номеров</a:t>
                      </a:r>
                      <a:endParaRPr lang="ru-RU" sz="140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4 взрослых + </a:t>
                      </a: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 ребёнок (до 12 лет) / 3 взрослых + 2 ребёнка</a:t>
                      </a: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Club benefits</a:t>
                      </a:r>
                      <a:endParaRPr lang="ru-RU" sz="1400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3114370"/>
                  </a:ext>
                </a:extLst>
              </a:tr>
            </a:tbl>
          </a:graphicData>
        </a:graphic>
      </p:graphicFrame>
      <p:sp>
        <p:nvSpPr>
          <p:cNvPr id="10" name="object 15">
            <a:extLst>
              <a:ext uri="{FF2B5EF4-FFF2-40B4-BE49-F238E27FC236}">
                <a16:creationId xmlns:a16="http://schemas.microsoft.com/office/drawing/2014/main" id="{1DD9AAE4-5697-460B-A6AA-0CC1C1F1CF02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663FAF68-B88A-438D-9255-86639C30556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AEDE2E-CB8A-4839-9632-E2E0AB81AD1E}"/>
              </a:ext>
            </a:extLst>
          </p:cNvPr>
          <p:cNvSpPr/>
          <p:nvPr/>
        </p:nvSpPr>
        <p:spPr>
          <a:xfrm>
            <a:off x="255143" y="1296542"/>
            <a:ext cx="5028908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Номера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90AE99-D3C8-4D2A-A53F-5C2715E6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789" y="2344202"/>
            <a:ext cx="3262245" cy="21695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B9E53-40B8-43ED-A981-F1852C70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789" y="103915"/>
            <a:ext cx="3262245" cy="2162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DD96F-83A8-41CC-891E-F4DE53EBB614}"/>
              </a:ext>
            </a:extLst>
          </p:cNvPr>
          <p:cNvSpPr txBox="1"/>
          <p:nvPr/>
        </p:nvSpPr>
        <p:spPr>
          <a:xfrm>
            <a:off x="8845789" y="4591754"/>
            <a:ext cx="3262245" cy="196835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14223">
              <a:spcAft>
                <a:spcPts val="544"/>
              </a:spcAft>
              <a:defRPr/>
            </a:pPr>
            <a:r>
              <a:rPr lang="ru-RU" sz="1631" b="1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В номерах: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US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Wi-Fi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US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LCD TV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ru-RU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Принадлежности для приготовления чая и кофе, кофемашина </a:t>
            </a:r>
            <a:r>
              <a:rPr lang="en-US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Nespresso</a:t>
            </a:r>
            <a:endParaRPr lang="ru-RU" sz="1268" dirty="0">
              <a:solidFill>
                <a:srgbClr val="595959"/>
              </a:solidFill>
              <a:latin typeface="Calibri Light" panose="020F0302020204030204"/>
              <a:cs typeface="Calibri Light" panose="020F0302020204030204" pitchFamily="34" charset="0"/>
            </a:endParaRP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ru-RU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Сейф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ru-RU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Мини-бар (платно)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ru-RU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Фен</a:t>
            </a: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ru-RU" sz="1268" dirty="0">
                <a:solidFill>
                  <a:srgbClr val="595959"/>
                </a:solidFill>
                <a:latin typeface="Calibri Light" panose="020F0302020204030204"/>
                <a:cs typeface="Calibri Light" panose="020F0302020204030204" pitchFamily="34" charset="0"/>
              </a:rPr>
              <a:t>Утюг и гладильная доска</a:t>
            </a:r>
          </a:p>
        </p:txBody>
      </p:sp>
    </p:spTree>
    <p:extLst>
      <p:ext uri="{BB962C8B-B14F-4D97-AF65-F5344CB8AC3E}">
        <p14:creationId xmlns:p14="http://schemas.microsoft.com/office/powerpoint/2010/main" val="67427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255144" y="1471238"/>
            <a:ext cx="5028908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Рестораны и типы питания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30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defTabSz="41397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Ewaan</a:t>
            </a: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- all day dining</a:t>
            </a:r>
          </a:p>
          <a:p>
            <a:pPr marL="342900" lvl="1" indent="-342900" defTabSz="41397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Buhayra Lounge </a:t>
            </a: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–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бар у бассейна с </a:t>
            </a:r>
            <a:r>
              <a:rPr lang="ru-RU" sz="1812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легкими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закусками, снеками салатами и освежающими напитками</a:t>
            </a:r>
          </a:p>
          <a:p>
            <a:pPr marL="342900" lvl="1" indent="-342900" defTabSz="41397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Al Bayt Lounge </a:t>
            </a: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–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круглосуточный</a:t>
            </a: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бар в лобби с лёгкими закусками и выпечкой, марокканским чаем и арабским кофе. Вечером можно заказать кальян. </a:t>
            </a:r>
          </a:p>
          <a:p>
            <a:pPr marL="342900" lvl="1" indent="-342900" defTabSz="41397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Juice Bar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– в зоне фитнес-центра и спа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832" y="0"/>
            <a:ext cx="6978973" cy="6858000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E1C20-94B9-40D6-A243-52FFF2D010E8}"/>
              </a:ext>
            </a:extLst>
          </p:cNvPr>
          <p:cNvSpPr txBox="1"/>
          <p:nvPr/>
        </p:nvSpPr>
        <p:spPr>
          <a:xfrm>
            <a:off x="255145" y="5556002"/>
            <a:ext cx="4854376" cy="65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Курорт предлагает различные варианты типов питания, включая </a:t>
            </a:r>
            <a:r>
              <a:rPr lang="en-US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All Inclusive</a:t>
            </a:r>
            <a:r>
              <a:rPr lang="ru-RU" sz="1812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799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255143" y="1471238"/>
            <a:ext cx="5028909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Инфраструктура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2880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12" indent="-285412" defTabSz="413978">
              <a:buFont typeface="Courier New" panose="02070309020205020404" pitchFamily="49" charset="0"/>
              <a:buChar char="o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Частный пляж:</a:t>
            </a:r>
          </a:p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07.00 – до заката</a:t>
            </a:r>
          </a:p>
          <a:p>
            <a:pPr defTabSz="413978"/>
            <a:endParaRPr lang="ru-RU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310667" indent="-310667" defTabSz="413978">
              <a:buFont typeface="Courier New" panose="02070309020205020404" pitchFamily="49" charset="0"/>
              <a:buChar char="o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Бассейны</a:t>
            </a:r>
          </a:p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07.00 – 19.00</a:t>
            </a:r>
          </a:p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36 шезлонгов у бассейнов + 8 кабан</a:t>
            </a:r>
          </a:p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Основной бассейн – 275м², детский – 45м²</a:t>
            </a:r>
          </a:p>
          <a:p>
            <a:pPr defTabSz="413978"/>
            <a:endParaRPr lang="ru-RU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310667" indent="-310667" defTabSz="413978">
              <a:buFont typeface="Courier New" panose="02070309020205020404" pitchFamily="49" charset="0"/>
              <a:buChar char="o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Круглосуточный фитнес-центр</a:t>
            </a:r>
          </a:p>
          <a:p>
            <a:pPr marL="310667" indent="-310667" defTabSz="413978">
              <a:buFont typeface="Courier New" panose="02070309020205020404" pitchFamily="49" charset="0"/>
              <a:buChar char="o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Спа-центр (есть </a:t>
            </a:r>
            <a:r>
              <a:rPr lang="ru-RU" sz="1812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сьют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для пар)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3741" y="0"/>
            <a:ext cx="7005063" cy="6858000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4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255143" y="1473398"/>
            <a:ext cx="5463066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Помещения для встреч и мероприятий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176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3978"/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4 пространства:</a:t>
            </a:r>
          </a:p>
          <a:p>
            <a:pPr defTabSz="413978"/>
            <a:endParaRPr lang="ru-RU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GB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Meeting room 1 : 64 pax – 119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м²</a:t>
            </a:r>
            <a:endParaRPr lang="en-GB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GB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Meeting room 2 : 6pax – 31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м²</a:t>
            </a:r>
            <a:endParaRPr lang="en-GB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GB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Meeting room 3 :  6 pax – 34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м²</a:t>
            </a:r>
            <a:endParaRPr lang="en-GB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258890" indent="-258890" defTabSz="414223">
              <a:buFont typeface="Arial" panose="020B0604020202020204" pitchFamily="34" charset="0"/>
              <a:buChar char="•"/>
            </a:pPr>
            <a:r>
              <a:rPr lang="en-GB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Meeting room 4 : 8 pax – 37 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м²</a:t>
            </a:r>
            <a:endParaRPr lang="en-GB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3740" y="1"/>
            <a:ext cx="7005064" cy="6857999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55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1AA9D689-C4CD-4702-A988-5F13D25C9D35}"/>
              </a:ext>
            </a:extLst>
          </p:cNvPr>
          <p:cNvSpPr/>
          <p:nvPr/>
        </p:nvSpPr>
        <p:spPr>
          <a:xfrm>
            <a:off x="6391" y="199199"/>
            <a:ext cx="148442" cy="1570108"/>
          </a:xfrm>
          <a:custGeom>
            <a:avLst/>
            <a:gdLst/>
            <a:ahLst/>
            <a:cxnLst/>
            <a:rect l="l" t="t" r="r" b="b"/>
            <a:pathLst>
              <a:path w="175895" h="1213485">
                <a:moveTo>
                  <a:pt x="0" y="1212902"/>
                </a:moveTo>
                <a:lnTo>
                  <a:pt x="175617" y="1212902"/>
                </a:lnTo>
                <a:lnTo>
                  <a:pt x="175617" y="0"/>
                </a:lnTo>
                <a:lnTo>
                  <a:pt x="0" y="0"/>
                </a:lnTo>
                <a:lnTo>
                  <a:pt x="0" y="1212902"/>
                </a:lnTo>
                <a:close/>
              </a:path>
            </a:pathLst>
          </a:custGeom>
          <a:solidFill>
            <a:srgbClr val="CEC0B2"/>
          </a:solidFill>
        </p:spPr>
        <p:txBody>
          <a:bodyPr wrap="square" lIns="0" tIns="0" rIns="0" bIns="0" rtlCol="0"/>
          <a:lstStyle/>
          <a:p>
            <a:pPr defTabSz="413978"/>
            <a:endParaRPr sz="2187" dirty="0">
              <a:solidFill>
                <a:srgbClr val="4D4D4F"/>
              </a:solidFill>
              <a:latin typeface="Calibri" panose="020F0502020204030204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26CC4EE-8658-470A-973E-3C7EDE82EFA2}"/>
              </a:ext>
            </a:extLst>
          </p:cNvPr>
          <p:cNvSpPr txBox="1"/>
          <p:nvPr/>
        </p:nvSpPr>
        <p:spPr>
          <a:xfrm>
            <a:off x="255144" y="199200"/>
            <a:ext cx="5028909" cy="1123812"/>
          </a:xfrm>
          <a:prstGeom prst="rect">
            <a:avLst/>
          </a:prstGeom>
        </p:spPr>
        <p:txBody>
          <a:bodyPr vert="horz" lIns="100729" tIns="50363" rIns="100729" bIns="50363" rtlCol="0" anchor="t">
            <a:no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PALACE BEACH RESORT</a:t>
            </a:r>
          </a:p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CEC0B2"/>
                </a:solidFill>
                <a:latin typeface="Calibri" panose="020F0502020204030204"/>
              </a:rPr>
              <a:t>FUJAIRAH</a:t>
            </a:r>
            <a:endParaRPr lang="ru-RU" sz="3596" b="1" dirty="0">
              <a:solidFill>
                <a:srgbClr val="CEC0B2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738AC-59CC-44D3-850E-724C53600F22}"/>
              </a:ext>
            </a:extLst>
          </p:cNvPr>
          <p:cNvSpPr/>
          <p:nvPr/>
        </p:nvSpPr>
        <p:spPr>
          <a:xfrm>
            <a:off x="255143" y="1473398"/>
            <a:ext cx="5463066" cy="59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3978">
              <a:lnSpc>
                <a:spcPts val="4395"/>
              </a:lnSpc>
              <a:spcBef>
                <a:spcPct val="0"/>
              </a:spcBef>
            </a:pPr>
            <a:r>
              <a:rPr lang="ru-RU" sz="2396" b="1" u="sng" dirty="0">
                <a:solidFill>
                  <a:srgbClr val="CEC0B2"/>
                </a:solidFill>
                <a:latin typeface="Calibri" panose="020F0502020204030204"/>
              </a:rPr>
              <a:t>Развлечения и активности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F09E-26DE-4D9A-ADCB-BDD57FB2E0C7}"/>
              </a:ext>
            </a:extLst>
          </p:cNvPr>
          <p:cNvSpPr txBox="1"/>
          <p:nvPr/>
        </p:nvSpPr>
        <p:spPr>
          <a:xfrm>
            <a:off x="255145" y="2370939"/>
            <a:ext cx="4854376" cy="1207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0667" indent="-310667" defTabSz="413978">
              <a:buFont typeface="Arial" panose="020B0604020202020204" pitchFamily="34" charset="0"/>
              <a:buChar char="•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Хайкинг в </a:t>
            </a:r>
            <a:r>
              <a:rPr lang="ru-RU" sz="1812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Хаджарских</a:t>
            </a: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горах</a:t>
            </a:r>
            <a:endParaRPr lang="en-US" sz="1812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310667" indent="-310667" defTabSz="413978">
              <a:buFont typeface="Arial" panose="020B0604020202020204" pitchFamily="34" charset="0"/>
              <a:buChar char="•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Экскурсия на устричную ферму</a:t>
            </a:r>
          </a:p>
          <a:p>
            <a:pPr marL="310667" indent="-310667" defTabSz="413978">
              <a:buFont typeface="Arial" panose="020B0604020202020204" pitchFamily="34" charset="0"/>
              <a:buChar char="•"/>
            </a:pPr>
            <a:r>
              <a:rPr lang="ru-RU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Экскурсия на молочную ферму</a:t>
            </a:r>
          </a:p>
          <a:p>
            <a:pPr marL="310667" indent="-310667" defTabSz="413978">
              <a:buFont typeface="Arial" panose="020B0604020202020204" pitchFamily="34" charset="0"/>
              <a:buChar char="•"/>
            </a:pPr>
            <a:r>
              <a:rPr lang="en-US" sz="1812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All Boom Diving Watersport Activities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579F0E-553F-4994-99C6-F5DCA2F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3740" y="0"/>
            <a:ext cx="7005064" cy="6858000"/>
          </a:xfrm>
          <a:custGeom>
            <a:avLst/>
            <a:gdLst>
              <a:gd name="connsiteX0" fmla="*/ 0 w 6652119"/>
              <a:gd name="connsiteY0" fmla="*/ 0 h 6858000"/>
              <a:gd name="connsiteX1" fmla="*/ 6652119 w 6652119"/>
              <a:gd name="connsiteY1" fmla="*/ 0 h 6858000"/>
              <a:gd name="connsiteX2" fmla="*/ 6652119 w 6652119"/>
              <a:gd name="connsiteY2" fmla="*/ 6858000 h 6858000"/>
              <a:gd name="connsiteX3" fmla="*/ 0 w 6652119"/>
              <a:gd name="connsiteY3" fmla="*/ 6858000 h 6858000"/>
              <a:gd name="connsiteX4" fmla="*/ 92615 w 6652119"/>
              <a:gd name="connsiteY4" fmla="*/ 6677171 h 6858000"/>
              <a:gd name="connsiteX5" fmla="*/ 831425 w 6652119"/>
              <a:gd name="connsiteY5" fmla="*/ 3429000 h 6858000"/>
              <a:gd name="connsiteX6" fmla="*/ 92615 w 6652119"/>
              <a:gd name="connsiteY6" fmla="*/ 1808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2119" h="6858000">
                <a:moveTo>
                  <a:pt x="0" y="0"/>
                </a:moveTo>
                <a:lnTo>
                  <a:pt x="6652119" y="0"/>
                </a:lnTo>
                <a:lnTo>
                  <a:pt x="6652119" y="6858000"/>
                </a:lnTo>
                <a:lnTo>
                  <a:pt x="0" y="6858000"/>
                </a:lnTo>
                <a:lnTo>
                  <a:pt x="92615" y="6677171"/>
                </a:lnTo>
                <a:cubicBezTo>
                  <a:pt x="566090" y="5694550"/>
                  <a:pt x="831425" y="4592762"/>
                  <a:pt x="831425" y="3429000"/>
                </a:cubicBezTo>
                <a:cubicBezTo>
                  <a:pt x="831425" y="2265239"/>
                  <a:pt x="566090" y="1163450"/>
                  <a:pt x="92615" y="1808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572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455</Words>
  <Application>Microsoft Office PowerPoint</Application>
  <PresentationFormat>Широкоэкранный</PresentationFormat>
  <Paragraphs>111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Avenir Next</vt:lpstr>
      <vt:lpstr>Calibri</vt:lpstr>
      <vt:lpstr>Calibri Light</vt:lpstr>
      <vt:lpstr>Corbel</vt:lpstr>
      <vt:lpstr>Courier New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Evgeniya Chechina</dc:creator>
  <cp:lastModifiedBy>Evgeniya Shmeleva</cp:lastModifiedBy>
  <cp:revision>7</cp:revision>
  <dcterms:created xsi:type="dcterms:W3CDTF">2022-05-11T11:48:48Z</dcterms:created>
  <dcterms:modified xsi:type="dcterms:W3CDTF">2022-07-11T11:38:26Z</dcterms:modified>
</cp:coreProperties>
</file>